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5" r:id="rId2"/>
    <p:sldMasterId id="2147483657" r:id="rId3"/>
    <p:sldMasterId id="2147483659" r:id="rId4"/>
  </p:sldMasterIdLst>
  <p:notesMasterIdLst>
    <p:notesMasterId r:id="rId6"/>
  </p:notesMasterIdLst>
  <p:handoutMasterIdLst>
    <p:handoutMasterId r:id="rId7"/>
  </p:handoutMasterIdLst>
  <p:sldIdLst>
    <p:sldId id="263" r:id="rId5"/>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264" userDrawn="1">
          <p15:clr>
            <a:srgbClr val="A4A3A4"/>
          </p15:clr>
        </p15:guide>
        <p15:guide id="6" pos="27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912A37-A5C9-5966-99E5-D2BA201C8AFD}" name="Station 5" initials="S5" userId="9c56d5c463b22532"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679F"/>
    <a:srgbClr val="373BA1"/>
    <a:srgbClr val="D3198B"/>
    <a:srgbClr val="F03987"/>
    <a:srgbClr val="DEF1F9"/>
    <a:srgbClr val="F6F6F6"/>
    <a:srgbClr val="DA0D89"/>
    <a:srgbClr val="6D2C8E"/>
    <a:srgbClr val="25408F"/>
    <a:srgbClr val="3131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96290" autoAdjust="0"/>
  </p:normalViewPr>
  <p:slideViewPr>
    <p:cSldViewPr snapToGrid="0" snapToObjects="1" showGuides="1">
      <p:cViewPr varScale="1">
        <p:scale>
          <a:sx n="33" d="100"/>
          <a:sy n="33" d="100"/>
        </p:scale>
        <p:origin x="1528" y="272"/>
      </p:cViewPr>
      <p:guideLst>
        <p:guide orient="horz" pos="3318"/>
        <p:guide orient="horz" pos="288"/>
        <p:guide orient="horz" pos="20160"/>
        <p:guide orient="horz"/>
        <p:guide pos="264"/>
        <p:guide pos="2738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147" d="100"/>
          <a:sy n="147" d="100"/>
        </p:scale>
        <p:origin x="6296"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8/10/relationships/authors" Target="authors.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11/25/25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11/25/25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689887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column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470" y="6380022"/>
            <a:ext cx="1026637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69210" y="5518886"/>
            <a:ext cx="10262633"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57200" y="14212513"/>
            <a:ext cx="1028699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9999" y="6378481"/>
            <a:ext cx="1017269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1662" y="5524499"/>
            <a:ext cx="10172698"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296842" y="6322683"/>
            <a:ext cx="1019914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291810" y="5518885"/>
            <a:ext cx="1020748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193439" y="5524500"/>
            <a:ext cx="10257241"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185100" y="6340341"/>
            <a:ext cx="1026558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210121" y="19594286"/>
            <a:ext cx="10248900"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206811" y="20423260"/>
            <a:ext cx="1024055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206811" y="27865863"/>
            <a:ext cx="1024386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206811" y="28726590"/>
            <a:ext cx="10248901"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3890" y="15000538"/>
            <a:ext cx="1029031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747667" y="3407994"/>
            <a:ext cx="32526496" cy="584775"/>
          </a:xfrm>
          <a:prstGeom prst="rect">
            <a:avLst/>
          </a:prstGeom>
        </p:spPr>
        <p:txBody>
          <a:bodyPr wrap="square">
            <a:spAutoFit/>
          </a:bodyPr>
          <a:lstStyle>
            <a:lvl1pPr marL="0" indent="0" algn="ctr">
              <a:buFontTx/>
              <a:buNone/>
              <a:defRPr sz="32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747667" y="2337064"/>
            <a:ext cx="32526496" cy="769441"/>
          </a:xfrm>
          <a:prstGeom prst="rect">
            <a:avLst/>
          </a:prstGeom>
        </p:spPr>
        <p:txBody>
          <a:bodyPr wrap="square"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747667" y="833573"/>
            <a:ext cx="32526496" cy="1010932"/>
          </a:xfrm>
          <a:prstGeom prst="rect">
            <a:avLst/>
          </a:prstGeom>
        </p:spPr>
        <p:txBody>
          <a:bodyPr wrap="square" anchor="t" anchorCtr="0">
            <a:spAutoFit/>
          </a:bodyPr>
          <a:lstStyle>
            <a:lvl1pPr marL="0" indent="0" algn="ctr">
              <a:buFontTx/>
              <a:buNone/>
              <a:defRPr sz="60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extLst>
    <p:ext uri="{DCECCB84-F9BA-43D5-87BE-67443E8EF086}">
      <p15:sldGuideLst xmlns:p15="http://schemas.microsoft.com/office/powerpoint/2012/main">
        <p15:guide id="1" orient="horz" pos="3384" userDrawn="1">
          <p15:clr>
            <a:srgbClr val="FBAE40"/>
          </p15:clr>
        </p15:guide>
        <p15:guide id="2" pos="288" userDrawn="1">
          <p15:clr>
            <a:srgbClr val="FBAE40"/>
          </p15:clr>
        </p15:guide>
        <p15:guide id="6" pos="27360" userDrawn="1">
          <p15:clr>
            <a:srgbClr val="FBAE40"/>
          </p15:clr>
        </p15:guide>
        <p15:guide id="7" pos="20904" userDrawn="1">
          <p15:clr>
            <a:srgbClr val="FBAE40"/>
          </p15:clr>
        </p15:guide>
        <p15:guide id="8" pos="20472" userDrawn="1">
          <p15:clr>
            <a:srgbClr val="FBAE40"/>
          </p15:clr>
        </p15:guide>
        <p15:guide id="9" pos="13608" userDrawn="1">
          <p15:clr>
            <a:srgbClr val="FBAE40"/>
          </p15:clr>
        </p15:guide>
        <p15:guide id="10" pos="14040" userDrawn="1">
          <p15:clr>
            <a:srgbClr val="FBAE40"/>
          </p15:clr>
        </p15:guide>
        <p15:guide id="11" pos="6768" userDrawn="1">
          <p15:clr>
            <a:srgbClr val="FBAE40"/>
          </p15:clr>
        </p15:guide>
        <p15:guide id="12" pos="7200" userDrawn="1">
          <p15:clr>
            <a:srgbClr val="FBAE40"/>
          </p15:clr>
        </p15:guide>
        <p15:guide id="13" orient="horz" pos="1977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4-column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470" y="6380022"/>
            <a:ext cx="1026637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69210" y="5518886"/>
            <a:ext cx="10262633"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57200" y="14212513"/>
            <a:ext cx="1028699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9999" y="6378481"/>
            <a:ext cx="1017269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1662" y="5524499"/>
            <a:ext cx="10172698"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296842" y="6322683"/>
            <a:ext cx="1019914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291810" y="5518885"/>
            <a:ext cx="1020748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193439" y="5524500"/>
            <a:ext cx="10257241"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185100" y="6340341"/>
            <a:ext cx="1026558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210121" y="19594286"/>
            <a:ext cx="10248900"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206811" y="20423260"/>
            <a:ext cx="1024055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206811" y="27865863"/>
            <a:ext cx="1024386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206811" y="28726590"/>
            <a:ext cx="10248901"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3890" y="15000538"/>
            <a:ext cx="1029031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747667" y="3407994"/>
            <a:ext cx="32526496" cy="584775"/>
          </a:xfrm>
          <a:prstGeom prst="rect">
            <a:avLst/>
          </a:prstGeom>
        </p:spPr>
        <p:txBody>
          <a:bodyPr wrap="square">
            <a:spAutoFit/>
          </a:bodyPr>
          <a:lstStyle>
            <a:lvl1pPr marL="0" indent="0" algn="ctr">
              <a:buFontTx/>
              <a:buNone/>
              <a:defRPr sz="32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747667" y="2337064"/>
            <a:ext cx="32526496" cy="769441"/>
          </a:xfrm>
          <a:prstGeom prst="rect">
            <a:avLst/>
          </a:prstGeom>
        </p:spPr>
        <p:txBody>
          <a:bodyPr wrap="square"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747667" y="833573"/>
            <a:ext cx="32526496" cy="1010932"/>
          </a:xfrm>
          <a:prstGeom prst="rect">
            <a:avLst/>
          </a:prstGeom>
        </p:spPr>
        <p:txBody>
          <a:bodyPr wrap="square" anchor="t" anchorCtr="0">
            <a:spAutoFit/>
          </a:bodyPr>
          <a:lstStyle>
            <a:lvl1pPr marL="0" indent="0" algn="ctr">
              <a:buFontTx/>
              <a:buNone/>
              <a:defRPr sz="60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204108945"/>
      </p:ext>
    </p:extLst>
  </p:cSld>
  <p:clrMapOvr>
    <a:masterClrMapping/>
  </p:clrMapOvr>
  <p:extLst>
    <p:ext uri="{DCECCB84-F9BA-43D5-87BE-67443E8EF086}">
      <p15:sldGuideLst xmlns:p15="http://schemas.microsoft.com/office/powerpoint/2012/main">
        <p15:guide id="1" orient="horz" pos="3384">
          <p15:clr>
            <a:srgbClr val="FBAE40"/>
          </p15:clr>
        </p15:guide>
        <p15:guide id="2" pos="288">
          <p15:clr>
            <a:srgbClr val="FBAE40"/>
          </p15:clr>
        </p15:guide>
        <p15:guide id="6" pos="27360">
          <p15:clr>
            <a:srgbClr val="FBAE40"/>
          </p15:clr>
        </p15:guide>
        <p15:guide id="7" pos="20904">
          <p15:clr>
            <a:srgbClr val="FBAE40"/>
          </p15:clr>
        </p15:guide>
        <p15:guide id="8" pos="20472">
          <p15:clr>
            <a:srgbClr val="FBAE40"/>
          </p15:clr>
        </p15:guide>
        <p15:guide id="9" pos="13608">
          <p15:clr>
            <a:srgbClr val="FBAE40"/>
          </p15:clr>
        </p15:guide>
        <p15:guide id="10" pos="14040">
          <p15:clr>
            <a:srgbClr val="FBAE40"/>
          </p15:clr>
        </p15:guide>
        <p15:guide id="11" pos="6768">
          <p15:clr>
            <a:srgbClr val="FBAE40"/>
          </p15:clr>
        </p15:guide>
        <p15:guide id="12" pos="7200">
          <p15:clr>
            <a:srgbClr val="FBAE40"/>
          </p15:clr>
        </p15:guide>
        <p15:guide id="13" orient="horz" pos="1977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4-column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470" y="6380022"/>
            <a:ext cx="1026637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69210" y="5518886"/>
            <a:ext cx="10262633"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57200" y="14212513"/>
            <a:ext cx="1028699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9999" y="6378481"/>
            <a:ext cx="1017269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1662" y="5524499"/>
            <a:ext cx="10172698"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296842" y="6322683"/>
            <a:ext cx="1019914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291810" y="5518885"/>
            <a:ext cx="1020748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193439" y="5524500"/>
            <a:ext cx="10257241"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185100" y="6340341"/>
            <a:ext cx="1026558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210121" y="19594286"/>
            <a:ext cx="10248900"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206811" y="20423260"/>
            <a:ext cx="1024055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206811" y="27865863"/>
            <a:ext cx="1024386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206811" y="28726590"/>
            <a:ext cx="10248901"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3890" y="15000538"/>
            <a:ext cx="1029031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747667" y="3407994"/>
            <a:ext cx="32526496" cy="584775"/>
          </a:xfrm>
          <a:prstGeom prst="rect">
            <a:avLst/>
          </a:prstGeom>
        </p:spPr>
        <p:txBody>
          <a:bodyPr wrap="square">
            <a:spAutoFit/>
          </a:bodyPr>
          <a:lstStyle>
            <a:lvl1pPr marL="0" indent="0" algn="ctr">
              <a:buFontTx/>
              <a:buNone/>
              <a:defRPr sz="32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747667" y="2337064"/>
            <a:ext cx="32526496" cy="769441"/>
          </a:xfrm>
          <a:prstGeom prst="rect">
            <a:avLst/>
          </a:prstGeom>
        </p:spPr>
        <p:txBody>
          <a:bodyPr wrap="square"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747667" y="833573"/>
            <a:ext cx="32526496" cy="1010932"/>
          </a:xfrm>
          <a:prstGeom prst="rect">
            <a:avLst/>
          </a:prstGeom>
        </p:spPr>
        <p:txBody>
          <a:bodyPr wrap="square" anchor="t" anchorCtr="0">
            <a:spAutoFit/>
          </a:bodyPr>
          <a:lstStyle>
            <a:lvl1pPr marL="0" indent="0" algn="ctr">
              <a:buFontTx/>
              <a:buNone/>
              <a:defRPr sz="60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928117291"/>
      </p:ext>
    </p:extLst>
  </p:cSld>
  <p:clrMapOvr>
    <a:masterClrMapping/>
  </p:clrMapOvr>
  <p:extLst>
    <p:ext uri="{DCECCB84-F9BA-43D5-87BE-67443E8EF086}">
      <p15:sldGuideLst xmlns:p15="http://schemas.microsoft.com/office/powerpoint/2012/main">
        <p15:guide id="1" orient="horz" pos="3384">
          <p15:clr>
            <a:srgbClr val="FBAE40"/>
          </p15:clr>
        </p15:guide>
        <p15:guide id="2" pos="288">
          <p15:clr>
            <a:srgbClr val="FBAE40"/>
          </p15:clr>
        </p15:guide>
        <p15:guide id="6" pos="27360">
          <p15:clr>
            <a:srgbClr val="FBAE40"/>
          </p15:clr>
        </p15:guide>
        <p15:guide id="7" pos="20904">
          <p15:clr>
            <a:srgbClr val="FBAE40"/>
          </p15:clr>
        </p15:guide>
        <p15:guide id="8" pos="20472">
          <p15:clr>
            <a:srgbClr val="FBAE40"/>
          </p15:clr>
        </p15:guide>
        <p15:guide id="9" pos="13608">
          <p15:clr>
            <a:srgbClr val="FBAE40"/>
          </p15:clr>
        </p15:guide>
        <p15:guide id="10" pos="14040">
          <p15:clr>
            <a:srgbClr val="FBAE40"/>
          </p15:clr>
        </p15:guide>
        <p15:guide id="11" pos="6768">
          <p15:clr>
            <a:srgbClr val="FBAE40"/>
          </p15:clr>
        </p15:guide>
        <p15:guide id="12" pos="7200">
          <p15:clr>
            <a:srgbClr val="FBAE40"/>
          </p15:clr>
        </p15:guide>
        <p15:guide id="13" orient="horz" pos="1977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4-column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470" y="6380022"/>
            <a:ext cx="1026637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69210" y="5518886"/>
            <a:ext cx="10262633"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57200" y="14212513"/>
            <a:ext cx="1028699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9999" y="6378481"/>
            <a:ext cx="1017269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1662" y="5524499"/>
            <a:ext cx="10172698"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296842" y="6322683"/>
            <a:ext cx="1019914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291810" y="5518885"/>
            <a:ext cx="1020748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193439" y="5524500"/>
            <a:ext cx="10257241"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185100" y="6340341"/>
            <a:ext cx="1026558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210121" y="19594286"/>
            <a:ext cx="10248900"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206811" y="20423260"/>
            <a:ext cx="1024055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206811" y="27865863"/>
            <a:ext cx="1024386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206811" y="28726590"/>
            <a:ext cx="10248901"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3890" y="15000538"/>
            <a:ext cx="1029031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747667" y="3407994"/>
            <a:ext cx="32526496" cy="584775"/>
          </a:xfrm>
          <a:prstGeom prst="rect">
            <a:avLst/>
          </a:prstGeom>
        </p:spPr>
        <p:txBody>
          <a:bodyPr wrap="square">
            <a:spAutoFit/>
          </a:bodyPr>
          <a:lstStyle>
            <a:lvl1pPr marL="0" indent="0" algn="ctr">
              <a:buFontTx/>
              <a:buNone/>
              <a:defRPr sz="32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747667" y="2337064"/>
            <a:ext cx="32526496" cy="769441"/>
          </a:xfrm>
          <a:prstGeom prst="rect">
            <a:avLst/>
          </a:prstGeom>
        </p:spPr>
        <p:txBody>
          <a:bodyPr wrap="square"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747667" y="833573"/>
            <a:ext cx="32526496" cy="1010932"/>
          </a:xfrm>
          <a:prstGeom prst="rect">
            <a:avLst/>
          </a:prstGeom>
        </p:spPr>
        <p:txBody>
          <a:bodyPr wrap="square" anchor="t" anchorCtr="0">
            <a:spAutoFit/>
          </a:bodyPr>
          <a:lstStyle>
            <a:lvl1pPr marL="0" indent="0" algn="ctr">
              <a:buFontTx/>
              <a:buNone/>
              <a:defRPr sz="60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245817038"/>
      </p:ext>
    </p:extLst>
  </p:cSld>
  <p:clrMapOvr>
    <a:masterClrMapping/>
  </p:clrMapOvr>
  <p:extLst>
    <p:ext uri="{DCECCB84-F9BA-43D5-87BE-67443E8EF086}">
      <p15:sldGuideLst xmlns:p15="http://schemas.microsoft.com/office/powerpoint/2012/main">
        <p15:guide id="1" orient="horz" pos="3384">
          <p15:clr>
            <a:srgbClr val="FBAE40"/>
          </p15:clr>
        </p15:guide>
        <p15:guide id="2" pos="288">
          <p15:clr>
            <a:srgbClr val="FBAE40"/>
          </p15:clr>
        </p15:guide>
        <p15:guide id="6" pos="27360">
          <p15:clr>
            <a:srgbClr val="FBAE40"/>
          </p15:clr>
        </p15:guide>
        <p15:guide id="7" pos="20904">
          <p15:clr>
            <a:srgbClr val="FBAE40"/>
          </p15:clr>
        </p15:guide>
        <p15:guide id="8" pos="20472">
          <p15:clr>
            <a:srgbClr val="FBAE40"/>
          </p15:clr>
        </p15:guide>
        <p15:guide id="9" pos="13608">
          <p15:clr>
            <a:srgbClr val="FBAE40"/>
          </p15:clr>
        </p15:guide>
        <p15:guide id="10" pos="14040">
          <p15:clr>
            <a:srgbClr val="FBAE40"/>
          </p15:clr>
        </p15:guide>
        <p15:guide id="11" pos="6768">
          <p15:clr>
            <a:srgbClr val="FBAE40"/>
          </p15:clr>
        </p15:guide>
        <p15:guide id="12" pos="7200">
          <p15:clr>
            <a:srgbClr val="FBAE40"/>
          </p15:clr>
        </p15:guide>
        <p15:guide id="13" orient="horz" pos="1977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1-column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470" y="6380022"/>
            <a:ext cx="1026637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69210" y="5518886"/>
            <a:ext cx="10262633"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57200" y="14212513"/>
            <a:ext cx="1028699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9999" y="6378481"/>
            <a:ext cx="2105208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1661" y="5524499"/>
            <a:ext cx="21052083"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1435032" y="18209884"/>
            <a:ext cx="2105208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430000" y="17406086"/>
            <a:ext cx="21069300"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193439" y="5524500"/>
            <a:ext cx="10257241"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185100" y="6340341"/>
            <a:ext cx="1026558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210121" y="19497881"/>
            <a:ext cx="10248900"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206811" y="20326855"/>
            <a:ext cx="1024055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206811" y="27803316"/>
            <a:ext cx="1024386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206811" y="28664043"/>
            <a:ext cx="10248901"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3890" y="15000538"/>
            <a:ext cx="1029031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747667" y="3407994"/>
            <a:ext cx="32526496" cy="584775"/>
          </a:xfrm>
          <a:prstGeom prst="rect">
            <a:avLst/>
          </a:prstGeom>
        </p:spPr>
        <p:txBody>
          <a:bodyPr wrap="square">
            <a:spAutoFit/>
          </a:bodyPr>
          <a:lstStyle>
            <a:lvl1pPr marL="0" indent="0" algn="ctr">
              <a:buFontTx/>
              <a:buNone/>
              <a:defRPr sz="32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747667" y="2337064"/>
            <a:ext cx="32526496" cy="769441"/>
          </a:xfrm>
          <a:prstGeom prst="rect">
            <a:avLst/>
          </a:prstGeom>
        </p:spPr>
        <p:txBody>
          <a:bodyPr wrap="square"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747667" y="833573"/>
            <a:ext cx="32526496" cy="1010932"/>
          </a:xfrm>
          <a:prstGeom prst="rect">
            <a:avLst/>
          </a:prstGeom>
        </p:spPr>
        <p:txBody>
          <a:bodyPr wrap="square" anchor="t" anchorCtr="0">
            <a:spAutoFit/>
          </a:bodyPr>
          <a:lstStyle>
            <a:lvl1pPr marL="0" indent="0" algn="ctr">
              <a:buFontTx/>
              <a:buNone/>
              <a:defRPr sz="60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466828841"/>
      </p:ext>
    </p:extLst>
  </p:cSld>
  <p:clrMapOvr>
    <a:masterClrMapping/>
  </p:clrMapOvr>
  <p:extLst>
    <p:ext uri="{DCECCB84-F9BA-43D5-87BE-67443E8EF086}">
      <p15:sldGuideLst xmlns:p15="http://schemas.microsoft.com/office/powerpoint/2012/main">
        <p15:guide id="1" orient="horz" pos="3480" userDrawn="1">
          <p15:clr>
            <a:srgbClr val="FBAE40"/>
          </p15:clr>
        </p15:guide>
        <p15:guide id="2" pos="288" userDrawn="1">
          <p15:clr>
            <a:srgbClr val="FBAE40"/>
          </p15:clr>
        </p15:guide>
        <p15:guide id="6" pos="27360" userDrawn="1">
          <p15:clr>
            <a:srgbClr val="FBAE40"/>
          </p15:clr>
        </p15:guide>
        <p15:guide id="7" pos="20904" userDrawn="1">
          <p15:clr>
            <a:srgbClr val="FBAE40"/>
          </p15:clr>
        </p15:guide>
        <p15:guide id="8" pos="20472" userDrawn="1">
          <p15:clr>
            <a:srgbClr val="FBAE40"/>
          </p15:clr>
        </p15:guide>
        <p15:guide id="11" pos="6768" userDrawn="1">
          <p15:clr>
            <a:srgbClr val="FBAE40"/>
          </p15:clr>
        </p15:guide>
        <p15:guide id="12" pos="7200" userDrawn="1">
          <p15:clr>
            <a:srgbClr val="FBAE40"/>
          </p15:clr>
        </p15:guide>
        <p15:guide id="13" orient="horz" pos="197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column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470" y="6380022"/>
            <a:ext cx="1390915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69210" y="5518886"/>
            <a:ext cx="13904086"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57200" y="14212513"/>
            <a:ext cx="13937098"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5125700" y="6378481"/>
            <a:ext cx="1367790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17362" y="5524499"/>
            <a:ext cx="13677898"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5119381" y="18209884"/>
            <a:ext cx="13675056"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17362" y="17406086"/>
            <a:ext cx="13686238"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29486385" y="5524500"/>
            <a:ext cx="13964296"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29475031" y="6340341"/>
            <a:ext cx="1397564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503066" y="19693824"/>
            <a:ext cx="13952941"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29502771" y="20522798"/>
            <a:ext cx="1394158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504589" y="28063373"/>
            <a:ext cx="13946091"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9502771" y="28924100"/>
            <a:ext cx="13952942"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3890" y="15000538"/>
            <a:ext cx="1394158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747667" y="3407994"/>
            <a:ext cx="32526496" cy="584775"/>
          </a:xfrm>
          <a:prstGeom prst="rect">
            <a:avLst/>
          </a:prstGeom>
        </p:spPr>
        <p:txBody>
          <a:bodyPr wrap="square">
            <a:spAutoFit/>
          </a:bodyPr>
          <a:lstStyle>
            <a:lvl1pPr marL="0" indent="0" algn="ctr">
              <a:buFontTx/>
              <a:buNone/>
              <a:defRPr sz="32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747667" y="2337064"/>
            <a:ext cx="32526496" cy="769441"/>
          </a:xfrm>
          <a:prstGeom prst="rect">
            <a:avLst/>
          </a:prstGeom>
        </p:spPr>
        <p:txBody>
          <a:bodyPr wrap="square"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747667" y="833573"/>
            <a:ext cx="32526496" cy="1010932"/>
          </a:xfrm>
          <a:prstGeom prst="rect">
            <a:avLst/>
          </a:prstGeom>
        </p:spPr>
        <p:txBody>
          <a:bodyPr wrap="square" anchor="t" anchorCtr="0">
            <a:spAutoFit/>
          </a:bodyPr>
          <a:lstStyle>
            <a:lvl1pPr marL="0" indent="0" algn="ctr">
              <a:buFontTx/>
              <a:buNone/>
              <a:defRPr sz="60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800888372"/>
      </p:ext>
    </p:extLst>
  </p:cSld>
  <p:clrMapOvr>
    <a:masterClrMapping/>
  </p:clrMapOvr>
  <p:extLst>
    <p:ext uri="{DCECCB84-F9BA-43D5-87BE-67443E8EF086}">
      <p15:sldGuideLst xmlns:p15="http://schemas.microsoft.com/office/powerpoint/2012/main">
        <p15:guide id="1" orient="horz" pos="3480" userDrawn="1">
          <p15:clr>
            <a:srgbClr val="FBAE40"/>
          </p15:clr>
        </p15:guide>
        <p15:guide id="2" pos="288" userDrawn="1">
          <p15:clr>
            <a:srgbClr val="FBAE40"/>
          </p15:clr>
        </p15:guide>
        <p15:guide id="6" pos="27360" userDrawn="1">
          <p15:clr>
            <a:srgbClr val="FBAE40"/>
          </p15:clr>
        </p15:guide>
        <p15:guide id="7" pos="18576" userDrawn="1">
          <p15:clr>
            <a:srgbClr val="FBAE40"/>
          </p15:clr>
        </p15:guide>
        <p15:guide id="8" pos="18144" userDrawn="1">
          <p15:clr>
            <a:srgbClr val="FBAE40"/>
          </p15:clr>
        </p15:guide>
        <p15:guide id="11" pos="9096" userDrawn="1">
          <p15:clr>
            <a:srgbClr val="FBAE40"/>
          </p15:clr>
        </p15:guide>
        <p15:guide id="12" pos="9528" userDrawn="1">
          <p15:clr>
            <a:srgbClr val="FBAE40"/>
          </p15:clr>
        </p15:guide>
        <p15:guide id="13" orient="horz" pos="1977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column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470" y="6380022"/>
            <a:ext cx="1026637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69210" y="5518886"/>
            <a:ext cx="10262633"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57200" y="14212513"/>
            <a:ext cx="1028699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9999" y="6378481"/>
            <a:ext cx="1017269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1662" y="5524499"/>
            <a:ext cx="10172698"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296842" y="6322683"/>
            <a:ext cx="1019914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291810" y="5518885"/>
            <a:ext cx="1020748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193439" y="5524500"/>
            <a:ext cx="10257241"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185100" y="6340341"/>
            <a:ext cx="1026558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210121" y="19594286"/>
            <a:ext cx="10248900"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206811" y="20423260"/>
            <a:ext cx="1024055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206811" y="27865863"/>
            <a:ext cx="1024386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206811" y="28726590"/>
            <a:ext cx="10248901"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3890" y="15000538"/>
            <a:ext cx="1029031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747667" y="3407994"/>
            <a:ext cx="32526496" cy="584775"/>
          </a:xfrm>
          <a:prstGeom prst="rect">
            <a:avLst/>
          </a:prstGeom>
        </p:spPr>
        <p:txBody>
          <a:bodyPr wrap="square">
            <a:spAutoFit/>
          </a:bodyPr>
          <a:lstStyle>
            <a:lvl1pPr marL="0" indent="0" algn="ctr">
              <a:buFontTx/>
              <a:buNone/>
              <a:defRPr sz="32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747667" y="2337064"/>
            <a:ext cx="32526496" cy="769441"/>
          </a:xfrm>
          <a:prstGeom prst="rect">
            <a:avLst/>
          </a:prstGeom>
        </p:spPr>
        <p:txBody>
          <a:bodyPr wrap="square"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747667" y="833573"/>
            <a:ext cx="32526496" cy="1010932"/>
          </a:xfrm>
          <a:prstGeom prst="rect">
            <a:avLst/>
          </a:prstGeom>
        </p:spPr>
        <p:txBody>
          <a:bodyPr wrap="square" anchor="t" anchorCtr="0">
            <a:spAutoFit/>
          </a:bodyPr>
          <a:lstStyle>
            <a:lvl1pPr marL="0" indent="0" algn="ctr">
              <a:buFontTx/>
              <a:buNone/>
              <a:defRPr sz="60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3064506873"/>
      </p:ext>
    </p:extLst>
  </p:cSld>
  <p:clrMapOvr>
    <a:masterClrMapping/>
  </p:clrMapOvr>
  <p:extLst>
    <p:ext uri="{DCECCB84-F9BA-43D5-87BE-67443E8EF086}">
      <p15:sldGuideLst xmlns:p15="http://schemas.microsoft.com/office/powerpoint/2012/main">
        <p15:guide id="1" orient="horz" pos="3384">
          <p15:clr>
            <a:srgbClr val="FBAE40"/>
          </p15:clr>
        </p15:guide>
        <p15:guide id="2" pos="288">
          <p15:clr>
            <a:srgbClr val="FBAE40"/>
          </p15:clr>
        </p15:guide>
        <p15:guide id="6" pos="27360">
          <p15:clr>
            <a:srgbClr val="FBAE40"/>
          </p15:clr>
        </p15:guide>
        <p15:guide id="7" pos="20904">
          <p15:clr>
            <a:srgbClr val="FBAE40"/>
          </p15:clr>
        </p15:guide>
        <p15:guide id="8" pos="20472">
          <p15:clr>
            <a:srgbClr val="FBAE40"/>
          </p15:clr>
        </p15:guide>
        <p15:guide id="9" pos="13608">
          <p15:clr>
            <a:srgbClr val="FBAE40"/>
          </p15:clr>
        </p15:guide>
        <p15:guide id="10" pos="14040">
          <p15:clr>
            <a:srgbClr val="FBAE40"/>
          </p15:clr>
        </p15:guide>
        <p15:guide id="11" pos="6768">
          <p15:clr>
            <a:srgbClr val="FBAE40"/>
          </p15:clr>
        </p15:guide>
        <p15:guide id="12" pos="7200">
          <p15:clr>
            <a:srgbClr val="FBAE40"/>
          </p15:clr>
        </p15:guide>
        <p15:guide id="13" orient="horz" pos="1977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nimal">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470" y="6380022"/>
            <a:ext cx="1390915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69210" y="5518886"/>
            <a:ext cx="13904086"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57200" y="14212513"/>
            <a:ext cx="13937098"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5125700" y="6378481"/>
            <a:ext cx="1367790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17362" y="5524499"/>
            <a:ext cx="13677898"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5119381" y="18209884"/>
            <a:ext cx="13675056"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17362" y="17406086"/>
            <a:ext cx="13686238"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29486385" y="5524500"/>
            <a:ext cx="13964296"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29475031" y="6340341"/>
            <a:ext cx="1397564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503066" y="19693824"/>
            <a:ext cx="13952941"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29502771" y="20522798"/>
            <a:ext cx="1394158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504589" y="28063373"/>
            <a:ext cx="13946091" cy="677100"/>
          </a:xfrm>
          <a:prstGeom prst="rect">
            <a:avLst/>
          </a:prstGeom>
          <a:noFill/>
        </p:spPr>
        <p:txBody>
          <a:bodyPr wrap="square" lIns="91436" tIns="91436" rIns="91436"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9502771" y="28924100"/>
            <a:ext cx="13952942"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3890" y="15000538"/>
            <a:ext cx="1394158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747667" y="3407994"/>
            <a:ext cx="32526496" cy="584775"/>
          </a:xfrm>
          <a:prstGeom prst="rect">
            <a:avLst/>
          </a:prstGeom>
        </p:spPr>
        <p:txBody>
          <a:bodyPr wrap="square">
            <a:spAutoFit/>
          </a:bodyPr>
          <a:lstStyle>
            <a:lvl1pPr marL="0" indent="0" algn="ctr">
              <a:buFontTx/>
              <a:buNone/>
              <a:defRPr sz="32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747667" y="2337064"/>
            <a:ext cx="32526496" cy="769441"/>
          </a:xfrm>
          <a:prstGeom prst="rect">
            <a:avLst/>
          </a:prstGeom>
        </p:spPr>
        <p:txBody>
          <a:bodyPr wrap="square"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747667" y="833573"/>
            <a:ext cx="32526496" cy="1010932"/>
          </a:xfrm>
          <a:prstGeom prst="rect">
            <a:avLst/>
          </a:prstGeom>
        </p:spPr>
        <p:txBody>
          <a:bodyPr wrap="square" anchor="t" anchorCtr="0">
            <a:spAutoFit/>
          </a:bodyPr>
          <a:lstStyle>
            <a:lvl1pPr marL="0" indent="0" algn="ctr">
              <a:buFontTx/>
              <a:buNone/>
              <a:defRPr sz="60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628330585"/>
      </p:ext>
    </p:extLst>
  </p:cSld>
  <p:clrMapOvr>
    <a:masterClrMapping/>
  </p:clrMapOvr>
  <p:extLst>
    <p:ext uri="{DCECCB84-F9BA-43D5-87BE-67443E8EF086}">
      <p15:sldGuideLst xmlns:p15="http://schemas.microsoft.com/office/powerpoint/2012/main">
        <p15:guide id="1" orient="horz" pos="3480" userDrawn="1">
          <p15:clr>
            <a:srgbClr val="FBAE40"/>
          </p15:clr>
        </p15:guide>
        <p15:guide id="2" pos="288" userDrawn="1">
          <p15:clr>
            <a:srgbClr val="FBAE40"/>
          </p15:clr>
        </p15:guide>
        <p15:guide id="6" pos="27360" userDrawn="1">
          <p15:clr>
            <a:srgbClr val="FBAE40"/>
          </p15:clr>
        </p15:guide>
        <p15:guide id="13" orient="horz" pos="1977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column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470" y="6380022"/>
            <a:ext cx="1026637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69210" y="5518886"/>
            <a:ext cx="10262633"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57200" y="14212513"/>
            <a:ext cx="1028699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9999" y="6378481"/>
            <a:ext cx="1017269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1662" y="5524499"/>
            <a:ext cx="10172698"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296842" y="6322683"/>
            <a:ext cx="1019914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291810" y="5518885"/>
            <a:ext cx="1020748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193439" y="5524500"/>
            <a:ext cx="10257241"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185100" y="6340341"/>
            <a:ext cx="1026558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210121" y="19594286"/>
            <a:ext cx="10248900"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206811" y="20423260"/>
            <a:ext cx="1024055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206811" y="27865863"/>
            <a:ext cx="10243869" cy="677100"/>
          </a:xfrm>
          <a:prstGeom prst="rect">
            <a:avLst/>
          </a:prstGeom>
          <a:noFill/>
        </p:spPr>
        <p:txBody>
          <a:bodyPr wrap="square" lIns="182880" tIns="91436" rIns="182880" bIns="91436" anchor="t" anchorCtr="0">
            <a:spAutoFit/>
          </a:bodyPr>
          <a:lstStyle>
            <a:lvl1pPr marL="0" indent="0" algn="l">
              <a:buNone/>
              <a:defRPr sz="3200" b="1" u="sng" baseline="0">
                <a:solidFill>
                  <a:srgbClr val="225EAC"/>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206811" y="28726590"/>
            <a:ext cx="10248901"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3890" y="15000538"/>
            <a:ext cx="1029031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747667" y="3407994"/>
            <a:ext cx="32526496" cy="584775"/>
          </a:xfrm>
          <a:prstGeom prst="rect">
            <a:avLst/>
          </a:prstGeom>
        </p:spPr>
        <p:txBody>
          <a:bodyPr wrap="square">
            <a:spAutoFit/>
          </a:bodyPr>
          <a:lstStyle>
            <a:lvl1pPr marL="0" indent="0" algn="ctr">
              <a:buFontTx/>
              <a:buNone/>
              <a:defRPr sz="32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747667" y="2337064"/>
            <a:ext cx="32526496" cy="769441"/>
          </a:xfrm>
          <a:prstGeom prst="rect">
            <a:avLst/>
          </a:prstGeom>
        </p:spPr>
        <p:txBody>
          <a:bodyPr wrap="square"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747667" y="833573"/>
            <a:ext cx="32526496" cy="1010932"/>
          </a:xfrm>
          <a:prstGeom prst="rect">
            <a:avLst/>
          </a:prstGeom>
        </p:spPr>
        <p:txBody>
          <a:bodyPr wrap="square" anchor="t" anchorCtr="0">
            <a:spAutoFit/>
          </a:bodyPr>
          <a:lstStyle>
            <a:lvl1pPr marL="0" indent="0" algn="ctr">
              <a:buFontTx/>
              <a:buNone/>
              <a:defRPr sz="60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628548995"/>
      </p:ext>
    </p:extLst>
  </p:cSld>
  <p:clrMapOvr>
    <a:masterClrMapping/>
  </p:clrMapOvr>
  <p:extLst>
    <p:ext uri="{DCECCB84-F9BA-43D5-87BE-67443E8EF086}">
      <p15:sldGuideLst xmlns:p15="http://schemas.microsoft.com/office/powerpoint/2012/main">
        <p15:guide id="1" orient="horz" pos="3384">
          <p15:clr>
            <a:srgbClr val="FBAE40"/>
          </p15:clr>
        </p15:guide>
        <p15:guide id="2" pos="288">
          <p15:clr>
            <a:srgbClr val="FBAE40"/>
          </p15:clr>
        </p15:guide>
        <p15:guide id="6" pos="27360">
          <p15:clr>
            <a:srgbClr val="FBAE40"/>
          </p15:clr>
        </p15:guide>
        <p15:guide id="7" pos="20904">
          <p15:clr>
            <a:srgbClr val="FBAE40"/>
          </p15:clr>
        </p15:guide>
        <p15:guide id="8" pos="20472">
          <p15:clr>
            <a:srgbClr val="FBAE40"/>
          </p15:clr>
        </p15:guide>
        <p15:guide id="9" pos="13608">
          <p15:clr>
            <a:srgbClr val="FBAE40"/>
          </p15:clr>
        </p15:guide>
        <p15:guide id="10" pos="14040">
          <p15:clr>
            <a:srgbClr val="FBAE40"/>
          </p15:clr>
        </p15:guide>
        <p15:guide id="11" pos="6768">
          <p15:clr>
            <a:srgbClr val="FBAE40"/>
          </p15:clr>
        </p15:guide>
        <p15:guide id="12" pos="7200">
          <p15:clr>
            <a:srgbClr val="FBAE40"/>
          </p15:clr>
        </p15:guide>
        <p15:guide id="13" orient="horz" pos="1977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3.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4.xml"/><Relationship Id="rId7" Type="http://schemas.openxmlformats.org/officeDocument/2006/relationships/image" Target="../media/image4.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sp>
        <p:nvSpPr>
          <p:cNvPr id="2" name="Snip and Round Single Corner Rectangle 1">
            <a:extLst>
              <a:ext uri="{FF2B5EF4-FFF2-40B4-BE49-F238E27FC236}">
                <a16:creationId xmlns:a16="http://schemas.microsoft.com/office/drawing/2014/main" id="{A23908C2-1CA4-0854-324A-60D8B4F38A24}"/>
              </a:ext>
            </a:extLst>
          </p:cNvPr>
          <p:cNvSpPr/>
          <p:nvPr userDrawn="1"/>
        </p:nvSpPr>
        <p:spPr>
          <a:xfrm rot="5400000">
            <a:off x="-8386270" y="13767451"/>
            <a:ext cx="27542835" cy="10770297"/>
          </a:xfrm>
          <a:prstGeom prst="snipRoundRect">
            <a:avLst>
              <a:gd name="adj1" fmla="val 19860"/>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nip and Round Single Corner Rectangle 3">
            <a:extLst>
              <a:ext uri="{FF2B5EF4-FFF2-40B4-BE49-F238E27FC236}">
                <a16:creationId xmlns:a16="http://schemas.microsoft.com/office/drawing/2014/main" id="{B8FC468A-EA26-4D37-BFF1-AAD3445D5465}"/>
              </a:ext>
            </a:extLst>
          </p:cNvPr>
          <p:cNvSpPr/>
          <p:nvPr userDrawn="1"/>
        </p:nvSpPr>
        <p:spPr>
          <a:xfrm rot="5400000">
            <a:off x="2748131" y="14072171"/>
            <a:ext cx="27542835" cy="10149621"/>
          </a:xfrm>
          <a:prstGeom prst="snipRoundRect">
            <a:avLst>
              <a:gd name="adj1" fmla="val 19860"/>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nip and Round Single Corner Rectangle 4">
            <a:extLst>
              <a:ext uri="{FF2B5EF4-FFF2-40B4-BE49-F238E27FC236}">
                <a16:creationId xmlns:a16="http://schemas.microsoft.com/office/drawing/2014/main" id="{523172AD-6BBB-AC12-F0D0-F1C922940023}"/>
              </a:ext>
            </a:extLst>
          </p:cNvPr>
          <p:cNvSpPr/>
          <p:nvPr userDrawn="1"/>
        </p:nvSpPr>
        <p:spPr>
          <a:xfrm rot="5400000">
            <a:off x="13635742" y="14028324"/>
            <a:ext cx="27548452" cy="10242936"/>
          </a:xfrm>
          <a:prstGeom prst="snipRoundRect">
            <a:avLst>
              <a:gd name="adj1" fmla="val 19860"/>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nip and Round Single Corner Rectangle 6">
            <a:extLst>
              <a:ext uri="{FF2B5EF4-FFF2-40B4-BE49-F238E27FC236}">
                <a16:creationId xmlns:a16="http://schemas.microsoft.com/office/drawing/2014/main" id="{58D47C6D-1F61-1AA8-56D9-5E088EBA1564}"/>
              </a:ext>
            </a:extLst>
          </p:cNvPr>
          <p:cNvSpPr/>
          <p:nvPr userDrawn="1"/>
        </p:nvSpPr>
        <p:spPr>
          <a:xfrm rot="5400000">
            <a:off x="24745607" y="13778425"/>
            <a:ext cx="27542833" cy="10748352"/>
          </a:xfrm>
          <a:prstGeom prst="snipRoundRect">
            <a:avLst>
              <a:gd name="adj1" fmla="val 19860"/>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nip and Round Single Corner Rectangle 15">
            <a:extLst>
              <a:ext uri="{FF2B5EF4-FFF2-40B4-BE49-F238E27FC236}">
                <a16:creationId xmlns:a16="http://schemas.microsoft.com/office/drawing/2014/main" id="{2E1A0A23-C18F-7B89-6BAF-E848E2B49DFC}"/>
              </a:ext>
            </a:extLst>
          </p:cNvPr>
          <p:cNvSpPr/>
          <p:nvPr userDrawn="1"/>
        </p:nvSpPr>
        <p:spPr>
          <a:xfrm rot="10800000" flipV="1">
            <a:off x="-3" y="32076910"/>
            <a:ext cx="41571263" cy="841490"/>
          </a:xfrm>
          <a:custGeom>
            <a:avLst/>
            <a:gdLst>
              <a:gd name="connsiteX0" fmla="*/ 419100 w 41571263"/>
              <a:gd name="connsiteY0" fmla="*/ 0 h 838200"/>
              <a:gd name="connsiteX1" fmla="*/ 41571263 w 41571263"/>
              <a:gd name="connsiteY1" fmla="*/ 0 h 838200"/>
              <a:gd name="connsiteX2" fmla="*/ 41571263 w 41571263"/>
              <a:gd name="connsiteY2" fmla="*/ 0 h 838200"/>
              <a:gd name="connsiteX3" fmla="*/ 41571263 w 41571263"/>
              <a:gd name="connsiteY3" fmla="*/ 838200 h 838200"/>
              <a:gd name="connsiteX4" fmla="*/ 0 w 41571263"/>
              <a:gd name="connsiteY4" fmla="*/ 838200 h 838200"/>
              <a:gd name="connsiteX5" fmla="*/ 0 w 41571263"/>
              <a:gd name="connsiteY5" fmla="*/ 419100 h 838200"/>
              <a:gd name="connsiteX6" fmla="*/ 419100 w 41571263"/>
              <a:gd name="connsiteY6" fmla="*/ 0 h 83820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0 w 41571263"/>
              <a:gd name="connsiteY5" fmla="*/ 42239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63" h="841490">
                <a:moveTo>
                  <a:pt x="968398" y="0"/>
                </a:moveTo>
                <a:lnTo>
                  <a:pt x="41571263" y="3290"/>
                </a:lnTo>
                <a:lnTo>
                  <a:pt x="41571263" y="3290"/>
                </a:lnTo>
                <a:lnTo>
                  <a:pt x="41571263" y="841490"/>
                </a:lnTo>
                <a:lnTo>
                  <a:pt x="0" y="841490"/>
                </a:lnTo>
                <a:lnTo>
                  <a:pt x="6579" y="836830"/>
                </a:lnTo>
                <a:cubicBezTo>
                  <a:pt x="52628" y="184348"/>
                  <a:pt x="736935" y="0"/>
                  <a:pt x="968398" y="0"/>
                </a:cubicBezTo>
                <a:close/>
              </a:path>
            </a:pathLst>
          </a:cu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15" name="Group 14">
            <a:extLst>
              <a:ext uri="{FF2B5EF4-FFF2-40B4-BE49-F238E27FC236}">
                <a16:creationId xmlns:a16="http://schemas.microsoft.com/office/drawing/2014/main" id="{0F8CF61B-4483-F986-CFB9-7D612F30F073}"/>
              </a:ext>
            </a:extLst>
          </p:cNvPr>
          <p:cNvGrpSpPr/>
          <p:nvPr userDrawn="1"/>
        </p:nvGrpSpPr>
        <p:grpSpPr>
          <a:xfrm>
            <a:off x="1" y="-4527"/>
            <a:ext cx="43891200" cy="4919427"/>
            <a:chOff x="1" y="-4527"/>
            <a:chExt cx="43891200" cy="4917131"/>
          </a:xfrm>
        </p:grpSpPr>
        <p:sp>
          <p:nvSpPr>
            <p:cNvPr id="14" name="Snip and Round Single Corner Rectangle 13">
              <a:extLst>
                <a:ext uri="{FF2B5EF4-FFF2-40B4-BE49-F238E27FC236}">
                  <a16:creationId xmlns:a16="http://schemas.microsoft.com/office/drawing/2014/main" id="{75A366C6-0FFE-AF59-ED14-C27E5D27E6AB}"/>
                </a:ext>
              </a:extLst>
            </p:cNvPr>
            <p:cNvSpPr/>
            <p:nvPr userDrawn="1"/>
          </p:nvSpPr>
          <p:spPr>
            <a:xfrm flipV="1">
              <a:off x="1" y="-4527"/>
              <a:ext cx="43891200" cy="4917130"/>
            </a:xfrm>
            <a:prstGeom prst="snipRoundRect">
              <a:avLst>
                <a:gd name="adj1" fmla="val 50000"/>
                <a:gd name="adj2" fmla="val 16667"/>
              </a:avLst>
            </a:pr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E7A87B8-B8C5-D3A0-72FE-28C783F3B7A8}"/>
                </a:ext>
              </a:extLst>
            </p:cNvPr>
            <p:cNvSpPr/>
            <p:nvPr userDrawn="1"/>
          </p:nvSpPr>
          <p:spPr>
            <a:xfrm>
              <a:off x="35918533" y="-4527"/>
              <a:ext cx="7972667" cy="4917131"/>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8343" h="4917131">
                  <a:moveTo>
                    <a:pt x="5943600" y="0"/>
                  </a:moveTo>
                  <a:lnTo>
                    <a:pt x="7968343" y="0"/>
                  </a:lnTo>
                  <a:lnTo>
                    <a:pt x="7968343" y="4917131"/>
                  </a:lnTo>
                  <a:lnTo>
                    <a:pt x="0" y="4917131"/>
                  </a:lnTo>
                  <a:lnTo>
                    <a:pt x="5943600" y="0"/>
                  </a:lnTo>
                  <a:close/>
                </a:path>
              </a:pathLst>
            </a:custGeom>
            <a:solidFill>
              <a:srgbClr val="3131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 name="Rectangle 5">
              <a:extLst>
                <a:ext uri="{FF2B5EF4-FFF2-40B4-BE49-F238E27FC236}">
                  <a16:creationId xmlns:a16="http://schemas.microsoft.com/office/drawing/2014/main" id="{F3F024EB-F7FE-309C-930F-42451D29C2E6}"/>
                </a:ext>
              </a:extLst>
            </p:cNvPr>
            <p:cNvSpPr/>
            <p:nvPr userDrawn="1"/>
          </p:nvSpPr>
          <p:spPr>
            <a:xfrm>
              <a:off x="41571285" y="1367073"/>
              <a:ext cx="2319915" cy="3545531"/>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 name="connsiteX0" fmla="*/ 0 w 7968343"/>
                <a:gd name="connsiteY0" fmla="*/ 4917131 h 4917131"/>
                <a:gd name="connsiteX1" fmla="*/ 7968343 w 7968343"/>
                <a:gd name="connsiteY1" fmla="*/ 0 h 4917131"/>
                <a:gd name="connsiteX2" fmla="*/ 7968343 w 7968343"/>
                <a:gd name="connsiteY2" fmla="*/ 4917131 h 4917131"/>
                <a:gd name="connsiteX3" fmla="*/ 0 w 7968343"/>
                <a:gd name="connsiteY3" fmla="*/ 4917131 h 4917131"/>
                <a:gd name="connsiteX0" fmla="*/ 0 w 7968343"/>
                <a:gd name="connsiteY0" fmla="*/ 3512874 h 3512874"/>
                <a:gd name="connsiteX1" fmla="*/ 7968343 w 7968343"/>
                <a:gd name="connsiteY1" fmla="*/ 0 h 3512874"/>
                <a:gd name="connsiteX2" fmla="*/ 7968343 w 7968343"/>
                <a:gd name="connsiteY2" fmla="*/ 3512874 h 3512874"/>
                <a:gd name="connsiteX3" fmla="*/ 0 w 7968343"/>
                <a:gd name="connsiteY3" fmla="*/ 3512874 h 3512874"/>
                <a:gd name="connsiteX0" fmla="*/ 0 w 2253343"/>
                <a:gd name="connsiteY0" fmla="*/ 3545531 h 3545531"/>
                <a:gd name="connsiteX1" fmla="*/ 2253343 w 2253343"/>
                <a:gd name="connsiteY1" fmla="*/ 0 h 3545531"/>
                <a:gd name="connsiteX2" fmla="*/ 2253343 w 2253343"/>
                <a:gd name="connsiteY2" fmla="*/ 3512874 h 3545531"/>
                <a:gd name="connsiteX3" fmla="*/ 0 w 2253343"/>
                <a:gd name="connsiteY3" fmla="*/ 3545531 h 3545531"/>
                <a:gd name="connsiteX0" fmla="*/ 0 w 3135086"/>
                <a:gd name="connsiteY0" fmla="*/ 3545531 h 3545531"/>
                <a:gd name="connsiteX1" fmla="*/ 3135086 w 3135086"/>
                <a:gd name="connsiteY1" fmla="*/ 0 h 3545531"/>
                <a:gd name="connsiteX2" fmla="*/ 3135086 w 3135086"/>
                <a:gd name="connsiteY2" fmla="*/ 3512874 h 3545531"/>
                <a:gd name="connsiteX3" fmla="*/ 0 w 3135086"/>
                <a:gd name="connsiteY3" fmla="*/ 3545531 h 3545531"/>
                <a:gd name="connsiteX0" fmla="*/ 0 w 2318657"/>
                <a:gd name="connsiteY0" fmla="*/ 3545531 h 3545531"/>
                <a:gd name="connsiteX1" fmla="*/ 2318657 w 2318657"/>
                <a:gd name="connsiteY1" fmla="*/ 0 h 3545531"/>
                <a:gd name="connsiteX2" fmla="*/ 2318657 w 2318657"/>
                <a:gd name="connsiteY2" fmla="*/ 3512874 h 3545531"/>
                <a:gd name="connsiteX3" fmla="*/ 0 w 2318657"/>
                <a:gd name="connsiteY3" fmla="*/ 3545531 h 3545531"/>
              </a:gdLst>
              <a:ahLst/>
              <a:cxnLst>
                <a:cxn ang="0">
                  <a:pos x="connsiteX0" y="connsiteY0"/>
                </a:cxn>
                <a:cxn ang="0">
                  <a:pos x="connsiteX1" y="connsiteY1"/>
                </a:cxn>
                <a:cxn ang="0">
                  <a:pos x="connsiteX2" y="connsiteY2"/>
                </a:cxn>
                <a:cxn ang="0">
                  <a:pos x="connsiteX3" y="connsiteY3"/>
                </a:cxn>
              </a:cxnLst>
              <a:rect l="l" t="t" r="r" b="b"/>
              <a:pathLst>
                <a:path w="2318657" h="3545531">
                  <a:moveTo>
                    <a:pt x="0" y="3545531"/>
                  </a:moveTo>
                  <a:lnTo>
                    <a:pt x="2318657" y="0"/>
                  </a:lnTo>
                  <a:lnTo>
                    <a:pt x="2318657" y="3512874"/>
                  </a:lnTo>
                  <a:lnTo>
                    <a:pt x="0" y="3545531"/>
                  </a:lnTo>
                  <a:close/>
                </a:path>
              </a:pathLst>
            </a:custGeom>
            <a:solidFill>
              <a:srgbClr val="2540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spTree>
  </p:cSld>
  <p:clrMap bg1="lt1" tx1="dk1" bg2="lt2" tx2="dk2" accent1="accent1" accent2="accent2" accent3="accent3" accent4="accent4" accent5="accent5" accent6="accent6" hlink="hlink" folHlink="folHlink"/>
  <p:sldLayoutIdLst>
    <p:sldLayoutId id="2147483652" r:id="rId1"/>
    <p:sldLayoutId id="2147483675" r:id="rId2"/>
    <p:sldLayoutId id="2147483688" r:id="rId3"/>
    <p:sldLayoutId id="2147483701" r:id="rId4"/>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96" userDrawn="1">
          <p15:clr>
            <a:srgbClr val="F26B43"/>
          </p15:clr>
        </p15:guide>
        <p15:guide id="2" userDrawn="1">
          <p15:clr>
            <a:srgbClr val="F26B43"/>
          </p15:clr>
        </p15:guide>
        <p15:guide id="3" pos="27648" userDrawn="1">
          <p15:clr>
            <a:srgbClr val="F26B43"/>
          </p15:clr>
        </p15:guide>
        <p15:guide id="4" orient="horz" pos="2020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BF9F9"/>
        </a:solidFill>
        <a:effectLst/>
      </p:bgPr>
    </p:bg>
    <p:spTree>
      <p:nvGrpSpPr>
        <p:cNvPr id="1" name=""/>
        <p:cNvGrpSpPr/>
        <p:nvPr/>
      </p:nvGrpSpPr>
      <p:grpSpPr>
        <a:xfrm>
          <a:off x="0" y="0"/>
          <a:ext cx="0" cy="0"/>
          <a:chOff x="0" y="0"/>
          <a:chExt cx="0" cy="0"/>
        </a:xfrm>
      </p:grpSpPr>
      <p:sp>
        <p:nvSpPr>
          <p:cNvPr id="45" name="Snip and Round Single Corner Rectangle 44">
            <a:extLst>
              <a:ext uri="{FF2B5EF4-FFF2-40B4-BE49-F238E27FC236}">
                <a16:creationId xmlns:a16="http://schemas.microsoft.com/office/drawing/2014/main" id="{6F9D95A3-1CA1-E853-E26D-3AE687794DB3}"/>
              </a:ext>
            </a:extLst>
          </p:cNvPr>
          <p:cNvSpPr/>
          <p:nvPr userDrawn="1"/>
        </p:nvSpPr>
        <p:spPr>
          <a:xfrm rot="5400000">
            <a:off x="-8416787" y="13736934"/>
            <a:ext cx="27603870" cy="10770296"/>
          </a:xfrm>
          <a:prstGeom prst="snipRoundRect">
            <a:avLst>
              <a:gd name="adj1" fmla="val 19860"/>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nip and Round Single Corner Rectangle 45">
            <a:extLst>
              <a:ext uri="{FF2B5EF4-FFF2-40B4-BE49-F238E27FC236}">
                <a16:creationId xmlns:a16="http://schemas.microsoft.com/office/drawing/2014/main" id="{A5AF31E1-75AC-081C-5FA8-AE7BCC27F519}"/>
              </a:ext>
            </a:extLst>
          </p:cNvPr>
          <p:cNvSpPr/>
          <p:nvPr userDrawn="1"/>
        </p:nvSpPr>
        <p:spPr>
          <a:xfrm rot="5400000">
            <a:off x="24753164" y="13785981"/>
            <a:ext cx="27603868" cy="10672203"/>
          </a:xfrm>
          <a:prstGeom prst="snipRoundRect">
            <a:avLst>
              <a:gd name="adj1" fmla="val 19860"/>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nip and Round Single Corner Rectangle 46">
            <a:extLst>
              <a:ext uri="{FF2B5EF4-FFF2-40B4-BE49-F238E27FC236}">
                <a16:creationId xmlns:a16="http://schemas.microsoft.com/office/drawing/2014/main" id="{FC6EA458-8D57-DB8E-9781-90C06127FC54}"/>
              </a:ext>
            </a:extLst>
          </p:cNvPr>
          <p:cNvSpPr/>
          <p:nvPr userDrawn="1"/>
        </p:nvSpPr>
        <p:spPr>
          <a:xfrm rot="5400000">
            <a:off x="8151409" y="8576126"/>
            <a:ext cx="27603870" cy="21091909"/>
          </a:xfrm>
          <a:prstGeom prst="snipRoundRect">
            <a:avLst>
              <a:gd name="adj1" fmla="val 10269"/>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nip and Round Single Corner Rectangle 15">
            <a:extLst>
              <a:ext uri="{FF2B5EF4-FFF2-40B4-BE49-F238E27FC236}">
                <a16:creationId xmlns:a16="http://schemas.microsoft.com/office/drawing/2014/main" id="{9DD74F9E-3338-1C25-98A6-FC2630FA6352}"/>
              </a:ext>
            </a:extLst>
          </p:cNvPr>
          <p:cNvSpPr/>
          <p:nvPr userDrawn="1"/>
        </p:nvSpPr>
        <p:spPr>
          <a:xfrm rot="10800000" flipV="1">
            <a:off x="-3" y="32076910"/>
            <a:ext cx="41571263" cy="841490"/>
          </a:xfrm>
          <a:custGeom>
            <a:avLst/>
            <a:gdLst>
              <a:gd name="connsiteX0" fmla="*/ 419100 w 41571263"/>
              <a:gd name="connsiteY0" fmla="*/ 0 h 838200"/>
              <a:gd name="connsiteX1" fmla="*/ 41571263 w 41571263"/>
              <a:gd name="connsiteY1" fmla="*/ 0 h 838200"/>
              <a:gd name="connsiteX2" fmla="*/ 41571263 w 41571263"/>
              <a:gd name="connsiteY2" fmla="*/ 0 h 838200"/>
              <a:gd name="connsiteX3" fmla="*/ 41571263 w 41571263"/>
              <a:gd name="connsiteY3" fmla="*/ 838200 h 838200"/>
              <a:gd name="connsiteX4" fmla="*/ 0 w 41571263"/>
              <a:gd name="connsiteY4" fmla="*/ 838200 h 838200"/>
              <a:gd name="connsiteX5" fmla="*/ 0 w 41571263"/>
              <a:gd name="connsiteY5" fmla="*/ 419100 h 838200"/>
              <a:gd name="connsiteX6" fmla="*/ 419100 w 41571263"/>
              <a:gd name="connsiteY6" fmla="*/ 0 h 83820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0 w 41571263"/>
              <a:gd name="connsiteY5" fmla="*/ 42239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63" h="841490">
                <a:moveTo>
                  <a:pt x="968398" y="0"/>
                </a:moveTo>
                <a:lnTo>
                  <a:pt x="41571263" y="3290"/>
                </a:lnTo>
                <a:lnTo>
                  <a:pt x="41571263" y="3290"/>
                </a:lnTo>
                <a:lnTo>
                  <a:pt x="41571263" y="841490"/>
                </a:lnTo>
                <a:lnTo>
                  <a:pt x="0" y="841490"/>
                </a:lnTo>
                <a:lnTo>
                  <a:pt x="6579" y="836830"/>
                </a:lnTo>
                <a:cubicBezTo>
                  <a:pt x="52628" y="184348"/>
                  <a:pt x="736935" y="0"/>
                  <a:pt x="968398" y="0"/>
                </a:cubicBezTo>
                <a:close/>
              </a:path>
            </a:pathLst>
          </a:cu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Box 14">
            <a:extLst>
              <a:ext uri="{FF2B5EF4-FFF2-40B4-BE49-F238E27FC236}">
                <a16:creationId xmlns:a16="http://schemas.microsoft.com/office/drawing/2014/main" id="{812DDCB5-3F20-FCDD-0173-CDF6CCD10AC2}"/>
              </a:ext>
            </a:extLst>
          </p:cNvPr>
          <p:cNvSpPr txBox="1">
            <a:spLocks noChangeArrowheads="1"/>
          </p:cNvSpPr>
          <p:nvPr userDrawn="1"/>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41" name="Group 40">
            <a:extLst>
              <a:ext uri="{FF2B5EF4-FFF2-40B4-BE49-F238E27FC236}">
                <a16:creationId xmlns:a16="http://schemas.microsoft.com/office/drawing/2014/main" id="{95E2BE80-6252-9C9D-C5E1-288AD4BD03E8}"/>
              </a:ext>
            </a:extLst>
          </p:cNvPr>
          <p:cNvGrpSpPr/>
          <p:nvPr userDrawn="1"/>
        </p:nvGrpSpPr>
        <p:grpSpPr>
          <a:xfrm>
            <a:off x="1" y="-4527"/>
            <a:ext cx="43891200" cy="4919427"/>
            <a:chOff x="1" y="-4527"/>
            <a:chExt cx="43891200" cy="4917131"/>
          </a:xfrm>
        </p:grpSpPr>
        <p:sp>
          <p:nvSpPr>
            <p:cNvPr id="42" name="Snip and Round Single Corner Rectangle 41">
              <a:extLst>
                <a:ext uri="{FF2B5EF4-FFF2-40B4-BE49-F238E27FC236}">
                  <a16:creationId xmlns:a16="http://schemas.microsoft.com/office/drawing/2014/main" id="{49951E4F-7DDC-74C4-18E6-6C0E5ED683F4}"/>
                </a:ext>
              </a:extLst>
            </p:cNvPr>
            <p:cNvSpPr/>
            <p:nvPr userDrawn="1"/>
          </p:nvSpPr>
          <p:spPr>
            <a:xfrm flipV="1">
              <a:off x="1" y="-4527"/>
              <a:ext cx="43891200" cy="4917130"/>
            </a:xfrm>
            <a:prstGeom prst="snipRoundRect">
              <a:avLst>
                <a:gd name="adj1" fmla="val 50000"/>
                <a:gd name="adj2" fmla="val 16667"/>
              </a:avLst>
            </a:pr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
              <a:extLst>
                <a:ext uri="{FF2B5EF4-FFF2-40B4-BE49-F238E27FC236}">
                  <a16:creationId xmlns:a16="http://schemas.microsoft.com/office/drawing/2014/main" id="{9D1CE894-26EB-53B8-CE23-48D0ABBE34F5}"/>
                </a:ext>
              </a:extLst>
            </p:cNvPr>
            <p:cNvSpPr/>
            <p:nvPr userDrawn="1"/>
          </p:nvSpPr>
          <p:spPr>
            <a:xfrm>
              <a:off x="35918533" y="-4527"/>
              <a:ext cx="7972667" cy="4917131"/>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8343" h="4917131">
                  <a:moveTo>
                    <a:pt x="5943600" y="0"/>
                  </a:moveTo>
                  <a:lnTo>
                    <a:pt x="7968343" y="0"/>
                  </a:lnTo>
                  <a:lnTo>
                    <a:pt x="7968343" y="4917131"/>
                  </a:lnTo>
                  <a:lnTo>
                    <a:pt x="0" y="4917131"/>
                  </a:lnTo>
                  <a:lnTo>
                    <a:pt x="5943600" y="0"/>
                  </a:lnTo>
                  <a:close/>
                </a:path>
              </a:pathLst>
            </a:custGeom>
            <a:solidFill>
              <a:srgbClr val="3131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4" name="Rectangle 5">
              <a:extLst>
                <a:ext uri="{FF2B5EF4-FFF2-40B4-BE49-F238E27FC236}">
                  <a16:creationId xmlns:a16="http://schemas.microsoft.com/office/drawing/2014/main" id="{BDA69242-5B5D-9151-289C-2127D6A2850D}"/>
                </a:ext>
              </a:extLst>
            </p:cNvPr>
            <p:cNvSpPr/>
            <p:nvPr userDrawn="1"/>
          </p:nvSpPr>
          <p:spPr>
            <a:xfrm>
              <a:off x="41571285" y="1367073"/>
              <a:ext cx="2319915" cy="3545531"/>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 name="connsiteX0" fmla="*/ 0 w 7968343"/>
                <a:gd name="connsiteY0" fmla="*/ 4917131 h 4917131"/>
                <a:gd name="connsiteX1" fmla="*/ 7968343 w 7968343"/>
                <a:gd name="connsiteY1" fmla="*/ 0 h 4917131"/>
                <a:gd name="connsiteX2" fmla="*/ 7968343 w 7968343"/>
                <a:gd name="connsiteY2" fmla="*/ 4917131 h 4917131"/>
                <a:gd name="connsiteX3" fmla="*/ 0 w 7968343"/>
                <a:gd name="connsiteY3" fmla="*/ 4917131 h 4917131"/>
                <a:gd name="connsiteX0" fmla="*/ 0 w 7968343"/>
                <a:gd name="connsiteY0" fmla="*/ 3512874 h 3512874"/>
                <a:gd name="connsiteX1" fmla="*/ 7968343 w 7968343"/>
                <a:gd name="connsiteY1" fmla="*/ 0 h 3512874"/>
                <a:gd name="connsiteX2" fmla="*/ 7968343 w 7968343"/>
                <a:gd name="connsiteY2" fmla="*/ 3512874 h 3512874"/>
                <a:gd name="connsiteX3" fmla="*/ 0 w 7968343"/>
                <a:gd name="connsiteY3" fmla="*/ 3512874 h 3512874"/>
                <a:gd name="connsiteX0" fmla="*/ 0 w 2253343"/>
                <a:gd name="connsiteY0" fmla="*/ 3545531 h 3545531"/>
                <a:gd name="connsiteX1" fmla="*/ 2253343 w 2253343"/>
                <a:gd name="connsiteY1" fmla="*/ 0 h 3545531"/>
                <a:gd name="connsiteX2" fmla="*/ 2253343 w 2253343"/>
                <a:gd name="connsiteY2" fmla="*/ 3512874 h 3545531"/>
                <a:gd name="connsiteX3" fmla="*/ 0 w 2253343"/>
                <a:gd name="connsiteY3" fmla="*/ 3545531 h 3545531"/>
                <a:gd name="connsiteX0" fmla="*/ 0 w 3135086"/>
                <a:gd name="connsiteY0" fmla="*/ 3545531 h 3545531"/>
                <a:gd name="connsiteX1" fmla="*/ 3135086 w 3135086"/>
                <a:gd name="connsiteY1" fmla="*/ 0 h 3545531"/>
                <a:gd name="connsiteX2" fmla="*/ 3135086 w 3135086"/>
                <a:gd name="connsiteY2" fmla="*/ 3512874 h 3545531"/>
                <a:gd name="connsiteX3" fmla="*/ 0 w 3135086"/>
                <a:gd name="connsiteY3" fmla="*/ 3545531 h 3545531"/>
                <a:gd name="connsiteX0" fmla="*/ 0 w 2318657"/>
                <a:gd name="connsiteY0" fmla="*/ 3545531 h 3545531"/>
                <a:gd name="connsiteX1" fmla="*/ 2318657 w 2318657"/>
                <a:gd name="connsiteY1" fmla="*/ 0 h 3545531"/>
                <a:gd name="connsiteX2" fmla="*/ 2318657 w 2318657"/>
                <a:gd name="connsiteY2" fmla="*/ 3512874 h 3545531"/>
                <a:gd name="connsiteX3" fmla="*/ 0 w 2318657"/>
                <a:gd name="connsiteY3" fmla="*/ 3545531 h 3545531"/>
              </a:gdLst>
              <a:ahLst/>
              <a:cxnLst>
                <a:cxn ang="0">
                  <a:pos x="connsiteX0" y="connsiteY0"/>
                </a:cxn>
                <a:cxn ang="0">
                  <a:pos x="connsiteX1" y="connsiteY1"/>
                </a:cxn>
                <a:cxn ang="0">
                  <a:pos x="connsiteX2" y="connsiteY2"/>
                </a:cxn>
                <a:cxn ang="0">
                  <a:pos x="connsiteX3" y="connsiteY3"/>
                </a:cxn>
              </a:cxnLst>
              <a:rect l="l" t="t" r="r" b="b"/>
              <a:pathLst>
                <a:path w="2318657" h="3545531">
                  <a:moveTo>
                    <a:pt x="0" y="3545531"/>
                  </a:moveTo>
                  <a:lnTo>
                    <a:pt x="2318657" y="0"/>
                  </a:lnTo>
                  <a:lnTo>
                    <a:pt x="2318657" y="3512874"/>
                  </a:lnTo>
                  <a:lnTo>
                    <a:pt x="0" y="3545531"/>
                  </a:lnTo>
                  <a:close/>
                </a:path>
              </a:pathLst>
            </a:custGeom>
            <a:solidFill>
              <a:srgbClr val="2540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aphicFrame>
        <p:nvGraphicFramePr>
          <p:cNvPr id="2" name="Table 1">
            <a:extLst>
              <a:ext uri="{FF2B5EF4-FFF2-40B4-BE49-F238E27FC236}">
                <a16:creationId xmlns:a16="http://schemas.microsoft.com/office/drawing/2014/main" id="{4ABACD79-1336-46D2-AA13-8A4FEFA37C25}"/>
              </a:ext>
            </a:extLst>
          </p:cNvPr>
          <p:cNvGraphicFramePr>
            <a:graphicFrameLocks noGrp="1"/>
          </p:cNvGraphicFramePr>
          <p:nvPr userDrawn="1">
            <p:extLst>
              <p:ext uri="{D42A27DB-BD31-4B8C-83A1-F6EECF244321}">
                <p14:modId xmlns:p14="http://schemas.microsoft.com/office/powerpoint/2010/main" val="4180336019"/>
              </p:ext>
            </p:extLst>
          </p:nvPr>
        </p:nvGraphicFramePr>
        <p:xfrm>
          <a:off x="-10858499" y="50891"/>
          <a:ext cx="9776869" cy="3293943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0658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APPEAR ON THE POSTER)</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135330">
                <a:tc gridSpan="2">
                  <a:txBody>
                    <a:bodyPr/>
                    <a:lstStyle/>
                    <a:p>
                      <a:pPr defTabSz="3765639"/>
                      <a:r>
                        <a:rPr lang="en-US" sz="2000" b="0" i="0" dirty="0">
                          <a:solidFill>
                            <a:srgbClr val="D9D9D9"/>
                          </a:solidFill>
                          <a:latin typeface="Arial"/>
                          <a:cs typeface="Arial"/>
                        </a:rPr>
                        <a:t>This PowerPoint template is designed to create a </a:t>
                      </a:r>
                      <a:r>
                        <a:rPr lang="en-US" sz="2000" b="1" i="0" dirty="0">
                          <a:solidFill>
                            <a:srgbClr val="FFC000"/>
                          </a:solidFill>
                          <a:latin typeface="Arial"/>
                          <a:cs typeface="Arial"/>
                        </a:rPr>
                        <a:t>36"x48" </a:t>
                      </a:r>
                      <a:r>
                        <a:rPr lang="en-US" sz="2000" b="0" i="0" dirty="0">
                          <a:solidFill>
                            <a:srgbClr val="D9D9D9"/>
                          </a:solidFill>
                          <a:latin typeface="Arial"/>
                          <a:cs typeface="Arial"/>
                        </a:rPr>
                        <a:t>research poster. Simply add your title, subtitle, text, tables, charts, and photos to customize your poster.</a:t>
                      </a:r>
                    </a:p>
                    <a:p>
                      <a:pPr defTabSz="3765639"/>
                      <a:endParaRPr lang="en-US" sz="2000" b="0" i="0" dirty="0">
                        <a:solidFill>
                          <a:srgbClr val="D9D9D9"/>
                        </a:solidFill>
                        <a:latin typeface="Arial"/>
                        <a:cs typeface="Arial"/>
                      </a:endParaRPr>
                    </a:p>
                    <a:p>
                      <a:pPr defTabSz="3765639"/>
                      <a:r>
                        <a:rPr lang="en-US" sz="2000" b="0" i="0" dirty="0">
                          <a:solidFill>
                            <a:srgbClr val="D9D9D9"/>
                          </a:solidFill>
                          <a:latin typeface="Arial"/>
                          <a:cs typeface="Arial"/>
                        </a:rPr>
                        <a:t>To assist you in the design process and address any poster-related questions, we offer a series of online tutorials. Visit </a:t>
                      </a:r>
                      <a:r>
                        <a:rPr lang="en-US" sz="2000" b="1" i="0" dirty="0" err="1">
                          <a:solidFill>
                            <a:srgbClr val="FFC000"/>
                          </a:solidFill>
                          <a:latin typeface="Arial"/>
                          <a:cs typeface="Arial"/>
                        </a:rPr>
                        <a:t>PosterPresentations.com</a:t>
                      </a:r>
                      <a:r>
                        <a:rPr lang="en-US" sz="2000" b="1" i="0" dirty="0">
                          <a:solidFill>
                            <a:srgbClr val="FFC000"/>
                          </a:solidFill>
                          <a:latin typeface="Arial"/>
                          <a:cs typeface="Arial"/>
                        </a:rPr>
                        <a:t> </a:t>
                      </a:r>
                      <a:r>
                        <a:rPr lang="en-US" sz="2000" b="0" i="0" dirty="0">
                          <a:solidFill>
                            <a:srgbClr val="D9D9D9"/>
                          </a:solidFill>
                          <a:latin typeface="Arial"/>
                          <a:cs typeface="Arial"/>
                        </a:rPr>
                        <a:t>and select the </a:t>
                      </a:r>
                      <a:r>
                        <a:rPr lang="en-US" sz="2000" b="1" i="0" dirty="0">
                          <a:solidFill>
                            <a:srgbClr val="FFC000"/>
                          </a:solidFill>
                          <a:latin typeface="Arial"/>
                          <a:cs typeface="Arial"/>
                        </a:rPr>
                        <a:t>Tutorials </a:t>
                      </a:r>
                      <a:r>
                        <a:rPr lang="en-US" sz="2000" b="0" i="0" dirty="0">
                          <a:solidFill>
                            <a:srgbClr val="D9D9D9"/>
                          </a:solidFill>
                          <a:latin typeface="Arial"/>
                          <a:cs typeface="Arial"/>
                        </a:rPr>
                        <a:t>tab for detailed guidance.</a:t>
                      </a:r>
                    </a:p>
                    <a:p>
                      <a:pPr defTabSz="3765639"/>
                      <a:endParaRPr lang="en-US" sz="2000" b="0" i="0" dirty="0">
                        <a:solidFill>
                          <a:srgbClr val="D9D9D9"/>
                        </a:solidFill>
                        <a:latin typeface="Arial"/>
                        <a:cs typeface="Arial"/>
                      </a:endParaRPr>
                    </a:p>
                    <a:p>
                      <a:pPr defTabSz="3765639"/>
                      <a:r>
                        <a:rPr lang="en-US" sz="2000" b="0" i="0" dirty="0">
                          <a:solidFill>
                            <a:srgbClr val="D9D9D9"/>
                          </a:solidFill>
                          <a:latin typeface="Arial"/>
                          <a:cs typeface="Arial"/>
                        </a:rPr>
                        <a:t>For same-day professional printing of your poster, go to </a:t>
                      </a:r>
                      <a:r>
                        <a:rPr lang="en-US" sz="2000" b="1" i="0" dirty="0" err="1">
                          <a:solidFill>
                            <a:srgbClr val="FFC000"/>
                          </a:solidFill>
                          <a:latin typeface="Arial"/>
                          <a:cs typeface="Arial"/>
                        </a:rPr>
                        <a:t>PosterPresentations.com</a:t>
                      </a:r>
                      <a:r>
                        <a:rPr lang="en-US" sz="2000" b="1" i="0" dirty="0">
                          <a:solidFill>
                            <a:srgbClr val="FFC000"/>
                          </a:solidFill>
                          <a:latin typeface="Arial"/>
                          <a:cs typeface="Arial"/>
                        </a:rPr>
                        <a:t> </a:t>
                      </a:r>
                      <a:r>
                        <a:rPr lang="en-US" sz="2000" b="0" i="0" dirty="0">
                          <a:solidFill>
                            <a:srgbClr val="D9D9D9"/>
                          </a:solidFill>
                          <a:latin typeface="Arial"/>
                          <a:cs typeface="Arial"/>
                        </a:rPr>
                        <a:t>and click on the ”</a:t>
                      </a:r>
                      <a:r>
                        <a:rPr lang="en-US" sz="2000" b="1" i="0" dirty="0">
                          <a:solidFill>
                            <a:srgbClr val="FFC000"/>
                          </a:solidFill>
                          <a:latin typeface="Arial"/>
                          <a:cs typeface="Arial"/>
                        </a:rPr>
                        <a:t>PRINT</a:t>
                      </a:r>
                      <a:r>
                        <a:rPr lang="en-US" sz="2000" b="0" i="0" dirty="0">
                          <a:solidFill>
                            <a:srgbClr val="D9D9D9"/>
                          </a:solidFill>
                          <a:latin typeface="Arial"/>
                          <a:cs typeface="Arial"/>
                        </a:rPr>
                        <a:t>” button or click on any of our poster options.</a:t>
                      </a:r>
                      <a:endParaRPr lang="en-US" sz="2000" b="0"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494923">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starting your poster, ensure you have downloaded the correct template size to avoid printing issues.</a:t>
                      </a:r>
                    </a:p>
                    <a:p>
                      <a:pPr marL="0" marR="0" indent="0" algn="l" defTabSz="4388900" rtl="0" eaLnBrk="1" fontAlgn="auto" latinLnBrk="0" hangingPunct="1">
                        <a:lnSpc>
                          <a:spcPct val="100000"/>
                        </a:lnSpc>
                        <a:spcBef>
                          <a:spcPts val="0"/>
                        </a:spcBef>
                        <a:spcAft>
                          <a:spcPts val="0"/>
                        </a:spcAft>
                        <a:buClrTx/>
                        <a:buSzTx/>
                        <a:buFontTx/>
                        <a:buNone/>
                        <a:tabLst/>
                        <a:defRPr/>
                      </a:pPr>
                      <a:endParaRPr lang="en-US" sz="2000" b="0" baseline="0" dirty="0">
                        <a:solidFill>
                          <a:srgbClr val="D9D9D9"/>
                        </a:solidFill>
                        <a:latin typeface="Arial" panose="020B0604020202020204" pitchFamily="34" charset="0"/>
                        <a:cs typeface="Arial" panose="020B0604020202020204" pitchFamily="34" charset="0"/>
                      </a:endParaRPr>
                    </a:p>
                    <a:p>
                      <a:pPr marL="0" marR="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D9D9D9"/>
                          </a:solidFill>
                          <a:latin typeface="Arial" panose="020B0604020202020204" pitchFamily="34" charset="0"/>
                          <a:cs typeface="Arial" panose="020B0604020202020204" pitchFamily="34" charset="0"/>
                        </a:rPr>
                        <a:t>This template can also be printed in the following sizes without distortion or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16007">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for comfortable viewing. PowerPoint offers two ways to zoom:</a:t>
                      </a:r>
                    </a:p>
                    <a:p>
                      <a:pPr algn="l"/>
                      <a:endParaRPr lang="en-US" sz="2000" b="0" baseline="0" dirty="0">
                        <a:solidFill>
                          <a:srgbClr val="D9D9D9"/>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1. Click the VIEW tab in the top menu bar, then select ZOOM. Choose the zoom percentage that suits you best.</a:t>
                      </a:r>
                    </a:p>
                    <a:p>
                      <a:pPr algn="l"/>
                      <a:r>
                        <a:rPr lang="en-US" sz="2000" b="0" baseline="0" dirty="0">
                          <a:solidFill>
                            <a:srgbClr val="D9D9D9"/>
                          </a:solidFill>
                          <a:latin typeface="Arial" panose="020B0604020202020204" pitchFamily="34" charset="0"/>
                          <a:cs typeface="Arial" panose="020B0604020202020204" pitchFamily="34" charset="0"/>
                        </a:rPr>
                        <a:t>2. Use the zoom slider located at the bottom-right corner of the window for more flexible adjustments.</a:t>
                      </a:r>
                    </a:p>
                  </a:txBody>
                  <a:tcPr marL="182880" marT="137160">
                    <a:solidFill>
                      <a:srgbClr val="010101"/>
                    </a:solidFill>
                  </a:tcPr>
                </a:tc>
                <a:extLst>
                  <a:ext uri="{0D108BD9-81ED-4DB2-BD59-A6C34878D82A}">
                    <a16:rowId xmlns:a16="http://schemas.microsoft.com/office/drawing/2014/main" val="10001"/>
                  </a:ext>
                </a:extLst>
              </a:tr>
              <a:tr h="1770010">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thin lines on this poster template are alignment guides. Horizontal and vertical guides help you position poster elements accurately. Text boxes and other elements will "snap" to the guides, ensuring they stay within the column boundaries.</a:t>
                      </a:r>
                    </a:p>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D9D9D9"/>
                          </a:solidFill>
                          <a:latin typeface="Arial" panose="020B0604020202020204" pitchFamily="34" charset="0"/>
                          <a:cs typeface="Arial" panose="020B0604020202020204" pitchFamily="34" charset="0"/>
                        </a:rPr>
                        <a:t>To hide the guides, go to the VIEW tab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759524">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chemeClr val="bg1"/>
                          </a:solidFill>
                          <a:latin typeface="Arial" panose="020B0604020202020204" pitchFamily="34" charset="0"/>
                          <a:cs typeface="Arial" panose="020B0604020202020204" pitchFamily="34" charset="0"/>
                        </a:rPr>
                        <a:t>This template includes commonly used section headers, such as Abstract, Objectives, Methods, and Results.</a:t>
                      </a:r>
                    </a:p>
                    <a:p>
                      <a:pPr marL="0" lvl="1" indent="0" algn="l" defTabSz="114300"/>
                      <a:endParaRPr lang="en-US" sz="2000" b="0" baseline="0" dirty="0">
                        <a:solidFill>
                          <a:schemeClr val="bg1"/>
                        </a:solidFill>
                        <a:latin typeface="Arial" panose="020B0604020202020204" pitchFamily="34" charset="0"/>
                        <a:cs typeface="Arial" panose="020B0604020202020204" pitchFamily="34" charset="0"/>
                      </a:endParaRP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Click inside a section header to add text.</a:t>
                      </a: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To create a new header, click the edge of the section box to outline it, then copy and paste it.</a:t>
                      </a: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To resize a header, click on the white circles and drag to the desired size.</a:t>
                      </a:r>
                      <a:endParaRPr lang="en-US" sz="2000" b="0" baseline="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3"/>
                  </a:ext>
                </a:extLst>
              </a:tr>
              <a:tr h="3459492">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text to each section without worrying too much about formatting. Use the default font size initially, even if the text overflows beyond the poster’s boundaries or doesn’t completely fill the space. Add all your content, including text, graphics, and photos.</a:t>
                      </a:r>
                    </a:p>
                    <a:p>
                      <a:endParaRPr lang="en-US" sz="2000" baseline="0" dirty="0">
                        <a:solidFill>
                          <a:srgbClr val="D9D9D9"/>
                        </a:solidFill>
                        <a:latin typeface="Arial" panose="020B0604020202020204" pitchFamily="34" charset="0"/>
                        <a:cs typeface="Arial" panose="020B0604020202020204" pitchFamily="34" charset="0"/>
                      </a:endParaRPr>
                    </a:p>
                    <a:p>
                      <a:r>
                        <a:rPr lang="en-US" sz="2000" baseline="0" dirty="0">
                          <a:solidFill>
                            <a:srgbClr val="D9D9D9"/>
                          </a:solidFill>
                          <a:latin typeface="Arial" panose="020B0604020202020204" pitchFamily="34" charset="0"/>
                          <a:cs typeface="Arial" panose="020B0604020202020204" pitchFamily="34" charset="0"/>
                        </a:rPr>
                        <a:t>Once everything is in place, go back and adjust the size of your text, images, and other visual elements to distribute the content evenly across the poster.</a:t>
                      </a:r>
                    </a:p>
                    <a:p>
                      <a:endParaRPr lang="en-US" sz="2000" baseline="0" dirty="0">
                        <a:solidFill>
                          <a:srgbClr val="D9D9D9"/>
                        </a:solidFill>
                        <a:latin typeface="Arial" panose="020B0604020202020204" pitchFamily="34" charset="0"/>
                        <a:cs typeface="Arial" panose="020B0604020202020204" pitchFamily="34" charset="0"/>
                      </a:endParaRPr>
                    </a:p>
                    <a:p>
                      <a:r>
                        <a:rPr lang="en-US" sz="2000" baseline="0" dirty="0">
                          <a:solidFill>
                            <a:srgbClr val="D9D9D9"/>
                          </a:solidFill>
                          <a:latin typeface="Arial" panose="020B0604020202020204" pitchFamily="34" charset="0"/>
                          <a:cs typeface="Arial" panose="020B0604020202020204" pitchFamily="34" charset="0"/>
                        </a:rPr>
                        <a:t>Make sure everything is aligned correctly before you finalize your poster.</a:t>
                      </a: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3736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To add photos, you can drag and drop them from your desktop, copy and paste, or go to INSERT &gt; PICTURES in the menu.</a:t>
                      </a:r>
                    </a:p>
                    <a:p>
                      <a:pPr marL="0" marR="0" lvl="0" indent="0" algn="l" defTabSz="9779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D9D9D9"/>
                        </a:solidFill>
                        <a:effectLst/>
                        <a:uLnTx/>
                        <a:uFillTx/>
                        <a:latin typeface="Arial"/>
                        <a:ea typeface="+mn-ea"/>
                        <a:cs typeface="Arial"/>
                      </a:endParaRP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To resize images proportionally, drag one of the white corner handles (small circles or squares). The middle handles will stretch and distort your image. </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54305">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203751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on your images to a magnification level of 100%-200% in PowerPoint to check their clarity. This allows you to preview how the images will appear when printed. If the images look sharp and clear at this zoom level, they will likely print well without losing quality. However, if the images appear blurry or pixelated, consider using higher-resolution versions to ensure they print properly.</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3325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3" name="Table 2">
            <a:extLst>
              <a:ext uri="{FF2B5EF4-FFF2-40B4-BE49-F238E27FC236}">
                <a16:creationId xmlns:a16="http://schemas.microsoft.com/office/drawing/2014/main" id="{F06DA45F-2F3B-0D6F-BD09-0A04EC076B8E}"/>
              </a:ext>
            </a:extLst>
          </p:cNvPr>
          <p:cNvGraphicFramePr>
            <a:graphicFrameLocks noGrp="1"/>
          </p:cNvGraphicFramePr>
          <p:nvPr userDrawn="1">
            <p:extLst>
              <p:ext uri="{D42A27DB-BD31-4B8C-83A1-F6EECF244321}">
                <p14:modId xmlns:p14="http://schemas.microsoft.com/office/powerpoint/2010/main" val="41302105"/>
              </p:ext>
            </p:extLst>
          </p:nvPr>
        </p:nvGraphicFramePr>
        <p:xfrm>
          <a:off x="44945300" y="-1"/>
          <a:ext cx="9711562" cy="32975599"/>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20000"/>
                    </a:ext>
                  </a:extLst>
                </a:gridCol>
                <a:gridCol w="663367">
                  <a:extLst>
                    <a:ext uri="{9D8B030D-6E8A-4147-A177-3AD203B41FA5}">
                      <a16:colId xmlns:a16="http://schemas.microsoft.com/office/drawing/2014/main" val="3519466302"/>
                    </a:ext>
                  </a:extLst>
                </a:gridCol>
                <a:gridCol w="4704795">
                  <a:extLst>
                    <a:ext uri="{9D8B030D-6E8A-4147-A177-3AD203B41FA5}">
                      <a16:colId xmlns:a16="http://schemas.microsoft.com/office/drawing/2014/main" val="4164475170"/>
                    </a:ext>
                  </a:extLst>
                </a:gridCol>
              </a:tblGrid>
              <a:tr h="1391817">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APPEAR ON THE POSTER)</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811041">
                <a:tc>
                  <a:txBody>
                    <a:bodyPr/>
                    <a:lstStyle/>
                    <a:p>
                      <a:endParaRPr lang="en-US" sz="2000" u="none" dirty="0">
                        <a:solidFill>
                          <a:srgbClr val="FFC000"/>
                        </a:solidFill>
                      </a:endParaRPr>
                    </a:p>
                  </a:txBody>
                  <a:tcPr marL="182880" marT="137160">
                    <a:blipFill>
                      <a:blip r:embed="rId7"/>
                      <a:stretch>
                        <a:fillRect/>
                      </a:stretch>
                    </a:blipFill>
                  </a:tcPr>
                </a:tc>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Most templates offer several layout configurations, including options for four, three, two, or one column. To change the column configuration of your poster, go to the Home tab and select Layout. A drop-down menu will display all available layout options for the template.</a:t>
                      </a:r>
                      <a:endParaRPr lang="en-US" sz="2000" u="none" dirty="0">
                        <a:solidFill>
                          <a:srgbClr val="FFC000"/>
                        </a:solidFill>
                      </a:endParaRPr>
                    </a:p>
                  </a:txBody>
                  <a:tcPr marL="182880" marT="137160">
                    <a:solidFill>
                      <a:schemeClr val="tx1"/>
                    </a:solidFill>
                  </a:tcPr>
                </a:tc>
                <a:tc hMerge="1">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To manually adjust the column configuration, go to VIEW &gt; SLIDE MASTER. From there, you can delete, resize, or modify the columns to suit your layout. When finished, remember to exit the MASTER by clicking on VIEW &gt; NORMAL</a:t>
                      </a:r>
                    </a:p>
                    <a:p>
                      <a:pPr marL="0" marR="0" lvl="0" indent="0" algn="l" defTabSz="43889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endParaRP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For step-by-step guidance, refer to the tutorial here: </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https://</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www.posterpresentations.com</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/how-to-change-the-column-</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configuration.html</a:t>
                      </a:r>
                      <a:endParaRPr kumimoji="0" lang="en-US" sz="2000" b="0" i="0" u="none" strike="noStrike" kern="1200" cap="none" spc="0" normalizeH="0" baseline="0" noProof="0" dirty="0">
                        <a:ln>
                          <a:noFill/>
                        </a:ln>
                        <a:solidFill>
                          <a:srgbClr val="FFC000"/>
                        </a:solidFill>
                        <a:effectLst/>
                        <a:uLnTx/>
                        <a:uFillTx/>
                        <a:latin typeface="+mn-lt"/>
                        <a:ea typeface="+mn-ea"/>
                        <a:cs typeface="+mn-cs"/>
                      </a:endParaRPr>
                    </a:p>
                  </a:txBody>
                  <a:tcPr marL="182880" marT="137160">
                    <a:solidFill>
                      <a:schemeClr val="tx1"/>
                    </a:solidFill>
                  </a:tcPr>
                </a:tc>
                <a:extLst>
                  <a:ext uri="{0D108BD9-81ED-4DB2-BD59-A6C34878D82A}">
                    <a16:rowId xmlns:a16="http://schemas.microsoft.com/office/drawing/2014/main" val="10004"/>
                  </a:ext>
                </a:extLst>
              </a:tr>
              <a:tr h="2459542">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1. Click on the View tab, and then click Slide Master</a:t>
                      </a:r>
                    </a:p>
                  </a:txBody>
                  <a:tcPr marL="182880" marT="137160">
                    <a:blipFill>
                      <a:blip r:embed="rId8"/>
                      <a:stretch>
                        <a:fillRect/>
                      </a:stretch>
                    </a:blipFill>
                  </a:tcPr>
                </a:tc>
                <a:tc rowSpan="3"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 Guides are positioned outside the template's printable area, so they will not appear on the printed poster.</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If you save the file as a PDF using the Save As menu, the guides will also be excluded.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Alternatively, you can remove them directly from the Slide Master.</a:t>
                      </a:r>
                    </a:p>
                  </a:txBody>
                  <a:tcPr marL="182880" marT="137160">
                    <a:solidFill>
                      <a:srgbClr val="010101"/>
                    </a:solidFill>
                  </a:tcPr>
                </a:tc>
                <a:tc rowSpan="3"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the SAVES AS menu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Alternatively, you can delete them from the Slide Master. </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1640357">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9"/>
                      <a:stretch>
                        <a:fillRect/>
                      </a:stretch>
                    </a:blip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9"/>
                      <a:stretch>
                        <a:fillRect/>
                      </a:stretch>
                    </a:blipFill>
                  </a:tcPr>
                </a:tc>
                <a:tc hMerge="1" vMerge="1">
                  <a:txBody>
                    <a:bodyPr/>
                    <a:lstStyle/>
                    <a:p>
                      <a:endParaRPr lang="en-US"/>
                    </a:p>
                  </a:txBody>
                  <a:tcPr/>
                </a:tc>
                <a:extLst>
                  <a:ext uri="{0D108BD9-81ED-4DB2-BD59-A6C34878D82A}">
                    <a16:rowId xmlns:a16="http://schemas.microsoft.com/office/drawing/2014/main" val="3063495530"/>
                  </a:ext>
                </a:extLst>
              </a:tr>
              <a:tr h="272979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2. Select the Master you are working on.</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3. Click on the border of the Guide box and delete.</a:t>
                      </a:r>
                      <a:br>
                        <a:rPr lang="en-US" sz="2400" noProof="0" dirty="0">
                          <a:solidFill>
                            <a:srgbClr val="D9D9D9"/>
                          </a:solidFill>
                          <a:latin typeface="Arial" panose="020B0604020202020204" pitchFamily="34" charset="0"/>
                          <a:cs typeface="Arial" panose="020B0604020202020204" pitchFamily="34" charset="0"/>
                        </a:rPr>
                      </a:br>
                      <a:r>
                        <a:rPr lang="en-US" sz="2400" noProof="0" dirty="0">
                          <a:solidFill>
                            <a:srgbClr val="D9D9D9"/>
                          </a:solidFill>
                          <a:latin typeface="Arial" panose="020B0604020202020204" pitchFamily="34" charset="0"/>
                          <a:cs typeface="Arial" panose="020B0604020202020204" pitchFamily="34" charset="0"/>
                        </a:rPr>
                        <a:t>4. IMPORTANT: Do not forget to exit the Master when finished.</a:t>
                      </a: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766341567"/>
                  </a:ext>
                </a:extLst>
              </a:tr>
              <a:tr h="4670981">
                <a:tc>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b="1" dirty="0">
                          <a:solidFill>
                            <a:srgbClr val="FFC000"/>
                          </a:solidFill>
                          <a:latin typeface="Arial" panose="020B0604020202020204" pitchFamily="34" charset="0"/>
                          <a:cs typeface="Arial" panose="020B0604020202020204" pitchFamily="34" charset="0"/>
                        </a:rPr>
                        <a:t>F5 key </a:t>
                      </a:r>
                      <a:r>
                        <a:rPr lang="en-US" sz="2400" dirty="0">
                          <a:solidFill>
                            <a:srgbClr val="D9D9D9"/>
                          </a:solidFill>
                          <a:latin typeface="Arial" panose="020B0604020202020204" pitchFamily="34" charset="0"/>
                          <a:cs typeface="Arial" panose="020B0604020202020204" pitchFamily="34" charset="0"/>
                        </a:rPr>
                        <a:t>on your keyboard (Windows) or by clicking on the SLIDESHOW tab. This will display your poster on the screen, showing how it will appear when printed. To exit the preview, press the </a:t>
                      </a:r>
                      <a:r>
                        <a:rPr lang="en-US" sz="2400" b="1" dirty="0">
                          <a:solidFill>
                            <a:srgbClr val="FFC000"/>
                          </a:solidFill>
                          <a:latin typeface="Arial" panose="020B0604020202020204" pitchFamily="34" charset="0"/>
                          <a:cs typeface="Arial" panose="020B0604020202020204" pitchFamily="34" charset="0"/>
                        </a:rPr>
                        <a:t>ESC</a:t>
                      </a:r>
                      <a:r>
                        <a:rPr lang="en-US" sz="2400" dirty="0">
                          <a:solidFill>
                            <a:srgbClr val="D9D9D9"/>
                          </a:solidFill>
                          <a:latin typeface="Arial" panose="020B0604020202020204" pitchFamily="34" charset="0"/>
                          <a:cs typeface="Arial" panose="020B0604020202020204" pitchFamily="34" charset="0"/>
                        </a:rPr>
                        <a:t> key.</a:t>
                      </a:r>
                    </a:p>
                  </a:txBody>
                  <a:tcPr marL="182880" marT="137160">
                    <a:solidFill>
                      <a:srgbClr val="010101"/>
                    </a:solidFill>
                  </a:tcPr>
                </a:tc>
                <a:tc gridSpan="2">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(Windows)</a:t>
                      </a:r>
                      <a:br>
                        <a:rPr lang="en-US" sz="28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 (Mac and Windows)</a:t>
                      </a:r>
                      <a:endParaRPr lang="en-US" sz="24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a:t>
                      </a:r>
                      <a:r>
                        <a:rPr lang="en-US" sz="5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4792954">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Printing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To print your poster, visit </a:t>
                      </a:r>
                      <a:r>
                        <a:rPr lang="en-US" sz="2400" noProof="0" dirty="0" err="1">
                          <a:solidFill>
                            <a:srgbClr val="FFC000"/>
                          </a:solidFill>
                          <a:latin typeface="Arial"/>
                          <a:cs typeface="Arial"/>
                        </a:rPr>
                        <a:t>PosterPresentations.com</a:t>
                      </a:r>
                      <a:r>
                        <a:rPr lang="en-US" sz="2400" noProof="0" dirty="0">
                          <a:solidFill>
                            <a:srgbClr val="FFC000"/>
                          </a:solidFill>
                          <a:latin typeface="Arial"/>
                          <a:cs typeface="Arial"/>
                        </a:rPr>
                        <a:t> </a:t>
                      </a:r>
                      <a:r>
                        <a:rPr lang="en-US" sz="2400" noProof="0" dirty="0">
                          <a:solidFill>
                            <a:srgbClr val="D9D9D9"/>
                          </a:solidFill>
                          <a:latin typeface="Arial"/>
                          <a:cs typeface="Arial"/>
                        </a:rPr>
                        <a:t>and click the "</a:t>
                      </a:r>
                      <a:r>
                        <a:rPr lang="en-US" sz="2400" noProof="0" dirty="0">
                          <a:solidFill>
                            <a:srgbClr val="FFC000"/>
                          </a:solidFill>
                          <a:latin typeface="Arial"/>
                          <a:cs typeface="Arial"/>
                        </a:rPr>
                        <a:t>PRINT</a:t>
                      </a:r>
                      <a:r>
                        <a:rPr lang="en-US" sz="2400" noProof="0" dirty="0">
                          <a:solidFill>
                            <a:srgbClr val="D9D9D9"/>
                          </a:solidFill>
                          <a:latin typeface="Arial"/>
                          <a:cs typeface="Arial"/>
                        </a:rPr>
                        <a:t>" button, or choose from the available poster types. Options include professional paper, fabric for convenient travel, trifold, and other printing materials.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Orders placed and paid for by noon (Pacific Time) from Monday to Friday are typically processed the same day. Shipping options include Next Business Day, Second Business Day, Third Business Day, or Free Ground Delivery.</a:t>
                      </a:r>
                      <a:br>
                        <a:rPr lang="en-US" sz="2400" noProof="0" dirty="0">
                          <a:solidFill>
                            <a:srgbClr val="D9D9D9"/>
                          </a:solidFill>
                          <a:latin typeface="Arial"/>
                          <a:cs typeface="Arial"/>
                        </a:rPr>
                      </a:b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246346">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Group printing discounts</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We provide event coordinators and conference organizers with a seamless solution for attendees’ poster printing needs. Our service offers discounted, high-quality prints with quick turnaround times and flexible options, ensuring we cater to a wide range of requirements.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For more information, visit this page:</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FFC000"/>
                          </a:solidFill>
                          <a:latin typeface="Arial"/>
                          <a:cs typeface="Arial"/>
                        </a:rPr>
                        <a:t>https://</a:t>
                      </a:r>
                      <a:r>
                        <a:rPr lang="en-US" sz="2400" noProof="0" dirty="0" err="1">
                          <a:solidFill>
                            <a:srgbClr val="FFC000"/>
                          </a:solidFill>
                          <a:latin typeface="Arial"/>
                          <a:cs typeface="Arial"/>
                        </a:rPr>
                        <a:t>www.posterpresentations.com</a:t>
                      </a:r>
                      <a:r>
                        <a:rPr lang="en-US" sz="2400" noProof="0" dirty="0">
                          <a:solidFill>
                            <a:srgbClr val="FFC000"/>
                          </a:solidFill>
                          <a:latin typeface="Arial"/>
                          <a:cs typeface="Arial"/>
                        </a:rPr>
                        <a:t>/poster-presentation-services-for-conferences-and-</a:t>
                      </a:r>
                      <a:r>
                        <a:rPr lang="en-US" sz="2400" noProof="0" dirty="0" err="1">
                          <a:solidFill>
                            <a:srgbClr val="FFC000"/>
                          </a:solidFill>
                          <a:latin typeface="Arial"/>
                          <a:cs typeface="Arial"/>
                        </a:rPr>
                        <a:t>events.html</a:t>
                      </a:r>
                      <a:endParaRPr lang="en-US" sz="2400" noProof="0" dirty="0">
                        <a:solidFill>
                          <a:srgbClr val="FFC000"/>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FFC000"/>
                        </a:solidFill>
                        <a:latin typeface="Arial"/>
                        <a:cs typeface="Arial"/>
                      </a:endParaRP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83546655"/>
                  </a:ext>
                </a:extLst>
              </a:tr>
              <a:tr h="1630178">
                <a:tc gridSpan="3">
                  <a:txBody>
                    <a:bodyPr/>
                    <a:lstStyle/>
                    <a:p>
                      <a:endParaRPr lang="en-US" sz="2400" dirty="0">
                        <a:solidFill>
                          <a:srgbClr val="1F3A4E"/>
                        </a:solidFill>
                      </a:endParaRPr>
                    </a:p>
                  </a:txBody>
                  <a:tcPr marL="182880" marT="137160">
                    <a:blipFill dpi="0" rotWithShape="1">
                      <a:blip r:embed="rId10"/>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545390">
                <a:tc gridSpan="2">
                  <a:txBody>
                    <a:bodyPr/>
                    <a:lstStyle/>
                    <a:p>
                      <a:pPr>
                        <a:lnSpc>
                          <a:spcPts val="2600"/>
                        </a:lnSpc>
                      </a:pPr>
                      <a:r>
                        <a:rPr lang="en-US" sz="2000" dirty="0">
                          <a:solidFill>
                            <a:schemeClr val="bg1">
                              <a:lumMod val="85000"/>
                            </a:schemeClr>
                          </a:solidFill>
                          <a:latin typeface="Arial"/>
                          <a:cs typeface="Arial"/>
                        </a:rPr>
                        <a:t>© 2025</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000" dirty="0">
                        <a:solidFill>
                          <a:schemeClr val="bg1">
                            <a:lumMod val="85000"/>
                          </a:schemeClr>
                        </a:solidFill>
                        <a:latin typeface="Arial"/>
                        <a:cs typeface="Arial"/>
                      </a:endParaRPr>
                    </a:p>
                  </a:txBody>
                  <a:tcPr marL="182880" marT="137160">
                    <a:solidFill>
                      <a:srgbClr val="010101"/>
                    </a:solidFill>
                  </a:tcPr>
                </a:tc>
                <a:tc>
                  <a:txBody>
                    <a:bodyPr/>
                    <a:lstStyle/>
                    <a:p>
                      <a:r>
                        <a:rPr lang="en-US" sz="1800" dirty="0">
                          <a:solidFill>
                            <a:schemeClr val="bg1"/>
                          </a:solidFill>
                          <a:latin typeface="Arial"/>
                          <a:cs typeface="Arial"/>
                        </a:rPr>
                        <a:t>For additional help, visit our online tutorials at </a:t>
                      </a:r>
                      <a:r>
                        <a:rPr lang="en-US" sz="1400" dirty="0">
                          <a:solidFill>
                            <a:schemeClr val="bg1"/>
                          </a:solidFill>
                          <a:latin typeface="Arial"/>
                          <a:cs typeface="Arial"/>
                        </a:rPr>
                        <a:t>https://</a:t>
                      </a:r>
                      <a:r>
                        <a:rPr lang="en-US" sz="1400" dirty="0" err="1">
                          <a:solidFill>
                            <a:schemeClr val="bg1"/>
                          </a:solidFill>
                          <a:latin typeface="Arial"/>
                          <a:cs typeface="Arial"/>
                        </a:rPr>
                        <a:t>www.posterpresentations.com</a:t>
                      </a:r>
                      <a:r>
                        <a:rPr lang="en-US" sz="1400" dirty="0">
                          <a:solidFill>
                            <a:schemeClr val="bg1"/>
                          </a:solidFill>
                          <a:latin typeface="Arial"/>
                          <a:cs typeface="Arial"/>
                        </a:rPr>
                        <a:t>/</a:t>
                      </a:r>
                      <a:r>
                        <a:rPr lang="en-US" sz="1400" dirty="0" err="1">
                          <a:solidFill>
                            <a:schemeClr val="bg1"/>
                          </a:solidFill>
                          <a:latin typeface="Arial"/>
                          <a:cs typeface="Arial"/>
                        </a:rPr>
                        <a:t>helpdesk.html</a:t>
                      </a:r>
                      <a:endParaRPr lang="en-US"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163100274"/>
      </p:ext>
    </p:extLst>
  </p:cSld>
  <p:clrMap bg1="lt1" tx1="dk1" bg2="lt2" tx2="dk2" accent1="accent1" accent2="accent2" accent3="accent3" accent4="accent4" accent5="accent5" accent6="accent6" hlink="hlink" folHlink="folHlink"/>
  <p:sldLayoutIdLst>
    <p:sldLayoutId id="2147483656"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96" userDrawn="1">
          <p15:clr>
            <a:srgbClr val="F26B43"/>
          </p15:clr>
        </p15:guide>
        <p15:guide id="2" userDrawn="1">
          <p15:clr>
            <a:srgbClr val="F26B43"/>
          </p15:clr>
        </p15:guide>
        <p15:guide id="3" pos="27648" userDrawn="1">
          <p15:clr>
            <a:srgbClr val="F26B43"/>
          </p15:clr>
        </p15:guide>
        <p15:guide id="4" orient="horz" pos="2020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9F9"/>
        </a:solidFill>
        <a:effectLst/>
      </p:bgPr>
    </p:bg>
    <p:spTree>
      <p:nvGrpSpPr>
        <p:cNvPr id="1" name=""/>
        <p:cNvGrpSpPr/>
        <p:nvPr/>
      </p:nvGrpSpPr>
      <p:grpSpPr>
        <a:xfrm>
          <a:off x="0" y="0"/>
          <a:ext cx="0" cy="0"/>
          <a:chOff x="0" y="0"/>
          <a:chExt cx="0" cy="0"/>
        </a:xfrm>
      </p:grpSpPr>
      <p:sp>
        <p:nvSpPr>
          <p:cNvPr id="33" name="Snip and Round Single Corner Rectangle 32">
            <a:extLst>
              <a:ext uri="{FF2B5EF4-FFF2-40B4-BE49-F238E27FC236}">
                <a16:creationId xmlns:a16="http://schemas.microsoft.com/office/drawing/2014/main" id="{A41204E6-FB12-F3E1-B6FB-6D205F1ADE19}"/>
              </a:ext>
            </a:extLst>
          </p:cNvPr>
          <p:cNvSpPr/>
          <p:nvPr userDrawn="1"/>
        </p:nvSpPr>
        <p:spPr>
          <a:xfrm rot="5400000">
            <a:off x="-6608631" y="11928775"/>
            <a:ext cx="27603873" cy="14386613"/>
          </a:xfrm>
          <a:prstGeom prst="snipRoundRect">
            <a:avLst>
              <a:gd name="adj1" fmla="val 13272"/>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nip and Round Single Corner Rectangle 33">
            <a:extLst>
              <a:ext uri="{FF2B5EF4-FFF2-40B4-BE49-F238E27FC236}">
                <a16:creationId xmlns:a16="http://schemas.microsoft.com/office/drawing/2014/main" id="{5E5E55A3-E20E-C789-2B63-724291496D33}"/>
              </a:ext>
            </a:extLst>
          </p:cNvPr>
          <p:cNvSpPr/>
          <p:nvPr userDrawn="1"/>
        </p:nvSpPr>
        <p:spPr>
          <a:xfrm rot="5400000">
            <a:off x="8166883" y="12278963"/>
            <a:ext cx="27603873" cy="13686238"/>
          </a:xfrm>
          <a:prstGeom prst="snipRoundRect">
            <a:avLst>
              <a:gd name="adj1" fmla="val 13272"/>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nip and Round Single Corner Rectangle 34">
            <a:extLst>
              <a:ext uri="{FF2B5EF4-FFF2-40B4-BE49-F238E27FC236}">
                <a16:creationId xmlns:a16="http://schemas.microsoft.com/office/drawing/2014/main" id="{08CF233C-0A90-9F57-DD26-394126CE6628}"/>
              </a:ext>
            </a:extLst>
          </p:cNvPr>
          <p:cNvSpPr/>
          <p:nvPr userDrawn="1"/>
        </p:nvSpPr>
        <p:spPr>
          <a:xfrm rot="5400000">
            <a:off x="22910424" y="11943248"/>
            <a:ext cx="27603871" cy="14357669"/>
          </a:xfrm>
          <a:prstGeom prst="snipRoundRect">
            <a:avLst>
              <a:gd name="adj1" fmla="val 13272"/>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nip and Round Single Corner Rectangle 15">
            <a:extLst>
              <a:ext uri="{FF2B5EF4-FFF2-40B4-BE49-F238E27FC236}">
                <a16:creationId xmlns:a16="http://schemas.microsoft.com/office/drawing/2014/main" id="{0C62CE6B-775B-398F-427B-B73C63D73EB5}"/>
              </a:ext>
            </a:extLst>
          </p:cNvPr>
          <p:cNvSpPr/>
          <p:nvPr userDrawn="1"/>
        </p:nvSpPr>
        <p:spPr>
          <a:xfrm rot="10800000" flipV="1">
            <a:off x="-3" y="32076910"/>
            <a:ext cx="41571263" cy="841490"/>
          </a:xfrm>
          <a:custGeom>
            <a:avLst/>
            <a:gdLst>
              <a:gd name="connsiteX0" fmla="*/ 419100 w 41571263"/>
              <a:gd name="connsiteY0" fmla="*/ 0 h 838200"/>
              <a:gd name="connsiteX1" fmla="*/ 41571263 w 41571263"/>
              <a:gd name="connsiteY1" fmla="*/ 0 h 838200"/>
              <a:gd name="connsiteX2" fmla="*/ 41571263 w 41571263"/>
              <a:gd name="connsiteY2" fmla="*/ 0 h 838200"/>
              <a:gd name="connsiteX3" fmla="*/ 41571263 w 41571263"/>
              <a:gd name="connsiteY3" fmla="*/ 838200 h 838200"/>
              <a:gd name="connsiteX4" fmla="*/ 0 w 41571263"/>
              <a:gd name="connsiteY4" fmla="*/ 838200 h 838200"/>
              <a:gd name="connsiteX5" fmla="*/ 0 w 41571263"/>
              <a:gd name="connsiteY5" fmla="*/ 419100 h 838200"/>
              <a:gd name="connsiteX6" fmla="*/ 419100 w 41571263"/>
              <a:gd name="connsiteY6" fmla="*/ 0 h 83820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0 w 41571263"/>
              <a:gd name="connsiteY5" fmla="*/ 42239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63" h="841490">
                <a:moveTo>
                  <a:pt x="968398" y="0"/>
                </a:moveTo>
                <a:lnTo>
                  <a:pt x="41571263" y="3290"/>
                </a:lnTo>
                <a:lnTo>
                  <a:pt x="41571263" y="3290"/>
                </a:lnTo>
                <a:lnTo>
                  <a:pt x="41571263" y="841490"/>
                </a:lnTo>
                <a:lnTo>
                  <a:pt x="0" y="841490"/>
                </a:lnTo>
                <a:lnTo>
                  <a:pt x="6579" y="836830"/>
                </a:lnTo>
                <a:cubicBezTo>
                  <a:pt x="52628" y="184348"/>
                  <a:pt x="736935" y="0"/>
                  <a:pt x="968398" y="0"/>
                </a:cubicBezTo>
                <a:close/>
              </a:path>
            </a:pathLst>
          </a:cu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Box 14">
            <a:extLst>
              <a:ext uri="{FF2B5EF4-FFF2-40B4-BE49-F238E27FC236}">
                <a16:creationId xmlns:a16="http://schemas.microsoft.com/office/drawing/2014/main" id="{5E6EFA78-EC88-BE2C-E8CA-A1D7F97A7ED2}"/>
              </a:ext>
            </a:extLst>
          </p:cNvPr>
          <p:cNvSpPr txBox="1">
            <a:spLocks noChangeArrowheads="1"/>
          </p:cNvSpPr>
          <p:nvPr userDrawn="1"/>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29" name="Group 28">
            <a:extLst>
              <a:ext uri="{FF2B5EF4-FFF2-40B4-BE49-F238E27FC236}">
                <a16:creationId xmlns:a16="http://schemas.microsoft.com/office/drawing/2014/main" id="{25CE6291-2C57-37EF-FFEC-C45E351DC97C}"/>
              </a:ext>
            </a:extLst>
          </p:cNvPr>
          <p:cNvGrpSpPr/>
          <p:nvPr userDrawn="1"/>
        </p:nvGrpSpPr>
        <p:grpSpPr>
          <a:xfrm>
            <a:off x="-4" y="0"/>
            <a:ext cx="43891200" cy="4919427"/>
            <a:chOff x="1" y="-4527"/>
            <a:chExt cx="43891200" cy="4917131"/>
          </a:xfrm>
        </p:grpSpPr>
        <p:sp>
          <p:nvSpPr>
            <p:cNvPr id="30" name="Snip and Round Single Corner Rectangle 29">
              <a:extLst>
                <a:ext uri="{FF2B5EF4-FFF2-40B4-BE49-F238E27FC236}">
                  <a16:creationId xmlns:a16="http://schemas.microsoft.com/office/drawing/2014/main" id="{084260D3-464E-7939-3E7E-824B9BE75C8D}"/>
                </a:ext>
              </a:extLst>
            </p:cNvPr>
            <p:cNvSpPr/>
            <p:nvPr userDrawn="1"/>
          </p:nvSpPr>
          <p:spPr>
            <a:xfrm flipV="1">
              <a:off x="1" y="-4527"/>
              <a:ext cx="43891200" cy="4708346"/>
            </a:xfrm>
            <a:prstGeom prst="snipRoundRect">
              <a:avLst>
                <a:gd name="adj1" fmla="val 50000"/>
                <a:gd name="adj2" fmla="val 16667"/>
              </a:avLst>
            </a:pr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
              <a:extLst>
                <a:ext uri="{FF2B5EF4-FFF2-40B4-BE49-F238E27FC236}">
                  <a16:creationId xmlns:a16="http://schemas.microsoft.com/office/drawing/2014/main" id="{27CD2283-99B3-F36F-15BF-408BC63DB3C6}"/>
                </a:ext>
              </a:extLst>
            </p:cNvPr>
            <p:cNvSpPr/>
            <p:nvPr userDrawn="1"/>
          </p:nvSpPr>
          <p:spPr>
            <a:xfrm>
              <a:off x="35918533" y="-4527"/>
              <a:ext cx="7972667" cy="4917131"/>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8343" h="4917131">
                  <a:moveTo>
                    <a:pt x="5943600" y="0"/>
                  </a:moveTo>
                  <a:lnTo>
                    <a:pt x="7968343" y="0"/>
                  </a:lnTo>
                  <a:lnTo>
                    <a:pt x="7968343" y="4917131"/>
                  </a:lnTo>
                  <a:lnTo>
                    <a:pt x="0" y="4917131"/>
                  </a:lnTo>
                  <a:lnTo>
                    <a:pt x="5943600" y="0"/>
                  </a:lnTo>
                  <a:close/>
                </a:path>
              </a:pathLst>
            </a:custGeom>
            <a:solidFill>
              <a:srgbClr val="3131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2" name="Rectangle 5">
              <a:extLst>
                <a:ext uri="{FF2B5EF4-FFF2-40B4-BE49-F238E27FC236}">
                  <a16:creationId xmlns:a16="http://schemas.microsoft.com/office/drawing/2014/main" id="{3A03D07F-A253-1788-C4EC-F3DCFA567000}"/>
                </a:ext>
              </a:extLst>
            </p:cNvPr>
            <p:cNvSpPr/>
            <p:nvPr userDrawn="1"/>
          </p:nvSpPr>
          <p:spPr>
            <a:xfrm>
              <a:off x="41571285" y="1367073"/>
              <a:ext cx="2319915" cy="3545531"/>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 name="connsiteX0" fmla="*/ 0 w 7968343"/>
                <a:gd name="connsiteY0" fmla="*/ 4917131 h 4917131"/>
                <a:gd name="connsiteX1" fmla="*/ 7968343 w 7968343"/>
                <a:gd name="connsiteY1" fmla="*/ 0 h 4917131"/>
                <a:gd name="connsiteX2" fmla="*/ 7968343 w 7968343"/>
                <a:gd name="connsiteY2" fmla="*/ 4917131 h 4917131"/>
                <a:gd name="connsiteX3" fmla="*/ 0 w 7968343"/>
                <a:gd name="connsiteY3" fmla="*/ 4917131 h 4917131"/>
                <a:gd name="connsiteX0" fmla="*/ 0 w 7968343"/>
                <a:gd name="connsiteY0" fmla="*/ 3512874 h 3512874"/>
                <a:gd name="connsiteX1" fmla="*/ 7968343 w 7968343"/>
                <a:gd name="connsiteY1" fmla="*/ 0 h 3512874"/>
                <a:gd name="connsiteX2" fmla="*/ 7968343 w 7968343"/>
                <a:gd name="connsiteY2" fmla="*/ 3512874 h 3512874"/>
                <a:gd name="connsiteX3" fmla="*/ 0 w 7968343"/>
                <a:gd name="connsiteY3" fmla="*/ 3512874 h 3512874"/>
                <a:gd name="connsiteX0" fmla="*/ 0 w 2253343"/>
                <a:gd name="connsiteY0" fmla="*/ 3545531 h 3545531"/>
                <a:gd name="connsiteX1" fmla="*/ 2253343 w 2253343"/>
                <a:gd name="connsiteY1" fmla="*/ 0 h 3545531"/>
                <a:gd name="connsiteX2" fmla="*/ 2253343 w 2253343"/>
                <a:gd name="connsiteY2" fmla="*/ 3512874 h 3545531"/>
                <a:gd name="connsiteX3" fmla="*/ 0 w 2253343"/>
                <a:gd name="connsiteY3" fmla="*/ 3545531 h 3545531"/>
                <a:gd name="connsiteX0" fmla="*/ 0 w 3135086"/>
                <a:gd name="connsiteY0" fmla="*/ 3545531 h 3545531"/>
                <a:gd name="connsiteX1" fmla="*/ 3135086 w 3135086"/>
                <a:gd name="connsiteY1" fmla="*/ 0 h 3545531"/>
                <a:gd name="connsiteX2" fmla="*/ 3135086 w 3135086"/>
                <a:gd name="connsiteY2" fmla="*/ 3512874 h 3545531"/>
                <a:gd name="connsiteX3" fmla="*/ 0 w 3135086"/>
                <a:gd name="connsiteY3" fmla="*/ 3545531 h 3545531"/>
                <a:gd name="connsiteX0" fmla="*/ 0 w 2318657"/>
                <a:gd name="connsiteY0" fmla="*/ 3545531 h 3545531"/>
                <a:gd name="connsiteX1" fmla="*/ 2318657 w 2318657"/>
                <a:gd name="connsiteY1" fmla="*/ 0 h 3545531"/>
                <a:gd name="connsiteX2" fmla="*/ 2318657 w 2318657"/>
                <a:gd name="connsiteY2" fmla="*/ 3512874 h 3545531"/>
                <a:gd name="connsiteX3" fmla="*/ 0 w 2318657"/>
                <a:gd name="connsiteY3" fmla="*/ 3545531 h 3545531"/>
              </a:gdLst>
              <a:ahLst/>
              <a:cxnLst>
                <a:cxn ang="0">
                  <a:pos x="connsiteX0" y="connsiteY0"/>
                </a:cxn>
                <a:cxn ang="0">
                  <a:pos x="connsiteX1" y="connsiteY1"/>
                </a:cxn>
                <a:cxn ang="0">
                  <a:pos x="connsiteX2" y="connsiteY2"/>
                </a:cxn>
                <a:cxn ang="0">
                  <a:pos x="connsiteX3" y="connsiteY3"/>
                </a:cxn>
              </a:cxnLst>
              <a:rect l="l" t="t" r="r" b="b"/>
              <a:pathLst>
                <a:path w="2318657" h="3545531">
                  <a:moveTo>
                    <a:pt x="0" y="3545531"/>
                  </a:moveTo>
                  <a:lnTo>
                    <a:pt x="2318657" y="0"/>
                  </a:lnTo>
                  <a:lnTo>
                    <a:pt x="2318657" y="3512874"/>
                  </a:lnTo>
                  <a:lnTo>
                    <a:pt x="0" y="3545531"/>
                  </a:lnTo>
                  <a:close/>
                </a:path>
              </a:pathLst>
            </a:custGeom>
            <a:solidFill>
              <a:srgbClr val="2540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aphicFrame>
        <p:nvGraphicFramePr>
          <p:cNvPr id="2" name="Table 1">
            <a:extLst>
              <a:ext uri="{FF2B5EF4-FFF2-40B4-BE49-F238E27FC236}">
                <a16:creationId xmlns:a16="http://schemas.microsoft.com/office/drawing/2014/main" id="{264A0F35-1DFF-76F4-ECBB-D0D62ADB5467}"/>
              </a:ext>
            </a:extLst>
          </p:cNvPr>
          <p:cNvGraphicFramePr>
            <a:graphicFrameLocks noGrp="1"/>
          </p:cNvGraphicFramePr>
          <p:nvPr userDrawn="1">
            <p:extLst>
              <p:ext uri="{D42A27DB-BD31-4B8C-83A1-F6EECF244321}">
                <p14:modId xmlns:p14="http://schemas.microsoft.com/office/powerpoint/2010/main" val="4180336019"/>
              </p:ext>
            </p:extLst>
          </p:nvPr>
        </p:nvGraphicFramePr>
        <p:xfrm>
          <a:off x="-10858499" y="50891"/>
          <a:ext cx="9776869" cy="3293943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0658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APPEAR ON THE POSTER)</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135330">
                <a:tc gridSpan="2">
                  <a:txBody>
                    <a:bodyPr/>
                    <a:lstStyle/>
                    <a:p>
                      <a:pPr defTabSz="3765639"/>
                      <a:r>
                        <a:rPr lang="en-US" sz="2000" b="0" i="0" dirty="0">
                          <a:solidFill>
                            <a:srgbClr val="D9D9D9"/>
                          </a:solidFill>
                          <a:latin typeface="Arial"/>
                          <a:cs typeface="Arial"/>
                        </a:rPr>
                        <a:t>This PowerPoint template is designed to create a </a:t>
                      </a:r>
                      <a:r>
                        <a:rPr lang="en-US" sz="2000" b="1" i="0" dirty="0">
                          <a:solidFill>
                            <a:srgbClr val="FFC000"/>
                          </a:solidFill>
                          <a:latin typeface="Arial"/>
                          <a:cs typeface="Arial"/>
                        </a:rPr>
                        <a:t>36"x48" </a:t>
                      </a:r>
                      <a:r>
                        <a:rPr lang="en-US" sz="2000" b="0" i="0" dirty="0">
                          <a:solidFill>
                            <a:srgbClr val="D9D9D9"/>
                          </a:solidFill>
                          <a:latin typeface="Arial"/>
                          <a:cs typeface="Arial"/>
                        </a:rPr>
                        <a:t>research poster. Simply add your title, subtitle, text, tables, charts, and photos to customize your poster.</a:t>
                      </a:r>
                    </a:p>
                    <a:p>
                      <a:pPr defTabSz="3765639"/>
                      <a:endParaRPr lang="en-US" sz="2000" b="0" i="0" dirty="0">
                        <a:solidFill>
                          <a:srgbClr val="D9D9D9"/>
                        </a:solidFill>
                        <a:latin typeface="Arial"/>
                        <a:cs typeface="Arial"/>
                      </a:endParaRPr>
                    </a:p>
                    <a:p>
                      <a:pPr defTabSz="3765639"/>
                      <a:r>
                        <a:rPr lang="en-US" sz="2000" b="0" i="0" dirty="0">
                          <a:solidFill>
                            <a:srgbClr val="D9D9D9"/>
                          </a:solidFill>
                          <a:latin typeface="Arial"/>
                          <a:cs typeface="Arial"/>
                        </a:rPr>
                        <a:t>To assist you in the design process and address any poster-related questions, we offer a series of online tutorials. Visit </a:t>
                      </a:r>
                      <a:r>
                        <a:rPr lang="en-US" sz="2000" b="1" i="0" dirty="0" err="1">
                          <a:solidFill>
                            <a:srgbClr val="FFC000"/>
                          </a:solidFill>
                          <a:latin typeface="Arial"/>
                          <a:cs typeface="Arial"/>
                        </a:rPr>
                        <a:t>PosterPresentations.com</a:t>
                      </a:r>
                      <a:r>
                        <a:rPr lang="en-US" sz="2000" b="1" i="0" dirty="0">
                          <a:solidFill>
                            <a:srgbClr val="FFC000"/>
                          </a:solidFill>
                          <a:latin typeface="Arial"/>
                          <a:cs typeface="Arial"/>
                        </a:rPr>
                        <a:t> </a:t>
                      </a:r>
                      <a:r>
                        <a:rPr lang="en-US" sz="2000" b="0" i="0" dirty="0">
                          <a:solidFill>
                            <a:srgbClr val="D9D9D9"/>
                          </a:solidFill>
                          <a:latin typeface="Arial"/>
                          <a:cs typeface="Arial"/>
                        </a:rPr>
                        <a:t>and select the </a:t>
                      </a:r>
                      <a:r>
                        <a:rPr lang="en-US" sz="2000" b="1" i="0" dirty="0">
                          <a:solidFill>
                            <a:srgbClr val="FFC000"/>
                          </a:solidFill>
                          <a:latin typeface="Arial"/>
                          <a:cs typeface="Arial"/>
                        </a:rPr>
                        <a:t>Tutorials </a:t>
                      </a:r>
                      <a:r>
                        <a:rPr lang="en-US" sz="2000" b="0" i="0" dirty="0">
                          <a:solidFill>
                            <a:srgbClr val="D9D9D9"/>
                          </a:solidFill>
                          <a:latin typeface="Arial"/>
                          <a:cs typeface="Arial"/>
                        </a:rPr>
                        <a:t>tab for detailed guidance.</a:t>
                      </a:r>
                    </a:p>
                    <a:p>
                      <a:pPr defTabSz="3765639"/>
                      <a:endParaRPr lang="en-US" sz="2000" b="0" i="0" dirty="0">
                        <a:solidFill>
                          <a:srgbClr val="D9D9D9"/>
                        </a:solidFill>
                        <a:latin typeface="Arial"/>
                        <a:cs typeface="Arial"/>
                      </a:endParaRPr>
                    </a:p>
                    <a:p>
                      <a:pPr defTabSz="3765639"/>
                      <a:r>
                        <a:rPr lang="en-US" sz="2000" b="0" i="0" dirty="0">
                          <a:solidFill>
                            <a:srgbClr val="D9D9D9"/>
                          </a:solidFill>
                          <a:latin typeface="Arial"/>
                          <a:cs typeface="Arial"/>
                        </a:rPr>
                        <a:t>For same-day professional printing of your poster, go to </a:t>
                      </a:r>
                      <a:r>
                        <a:rPr lang="en-US" sz="2000" b="1" i="0" dirty="0" err="1">
                          <a:solidFill>
                            <a:srgbClr val="FFC000"/>
                          </a:solidFill>
                          <a:latin typeface="Arial"/>
                          <a:cs typeface="Arial"/>
                        </a:rPr>
                        <a:t>PosterPresentations.com</a:t>
                      </a:r>
                      <a:r>
                        <a:rPr lang="en-US" sz="2000" b="1" i="0" dirty="0">
                          <a:solidFill>
                            <a:srgbClr val="FFC000"/>
                          </a:solidFill>
                          <a:latin typeface="Arial"/>
                          <a:cs typeface="Arial"/>
                        </a:rPr>
                        <a:t> </a:t>
                      </a:r>
                      <a:r>
                        <a:rPr lang="en-US" sz="2000" b="0" i="0" dirty="0">
                          <a:solidFill>
                            <a:srgbClr val="D9D9D9"/>
                          </a:solidFill>
                          <a:latin typeface="Arial"/>
                          <a:cs typeface="Arial"/>
                        </a:rPr>
                        <a:t>and click on the ”</a:t>
                      </a:r>
                      <a:r>
                        <a:rPr lang="en-US" sz="2000" b="1" i="0" dirty="0">
                          <a:solidFill>
                            <a:srgbClr val="FFC000"/>
                          </a:solidFill>
                          <a:latin typeface="Arial"/>
                          <a:cs typeface="Arial"/>
                        </a:rPr>
                        <a:t>PRINT</a:t>
                      </a:r>
                      <a:r>
                        <a:rPr lang="en-US" sz="2000" b="0" i="0" dirty="0">
                          <a:solidFill>
                            <a:srgbClr val="D9D9D9"/>
                          </a:solidFill>
                          <a:latin typeface="Arial"/>
                          <a:cs typeface="Arial"/>
                        </a:rPr>
                        <a:t>” button or click on any of our poster options.</a:t>
                      </a:r>
                      <a:endParaRPr lang="en-US" sz="2000" b="0"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494923">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starting your poster, ensure you have downloaded the correct template size to avoid printing issues.</a:t>
                      </a:r>
                    </a:p>
                    <a:p>
                      <a:pPr marL="0" marR="0" indent="0" algn="l" defTabSz="4388900" rtl="0" eaLnBrk="1" fontAlgn="auto" latinLnBrk="0" hangingPunct="1">
                        <a:lnSpc>
                          <a:spcPct val="100000"/>
                        </a:lnSpc>
                        <a:spcBef>
                          <a:spcPts val="0"/>
                        </a:spcBef>
                        <a:spcAft>
                          <a:spcPts val="0"/>
                        </a:spcAft>
                        <a:buClrTx/>
                        <a:buSzTx/>
                        <a:buFontTx/>
                        <a:buNone/>
                        <a:tabLst/>
                        <a:defRPr/>
                      </a:pPr>
                      <a:endParaRPr lang="en-US" sz="2000" b="0" baseline="0" dirty="0">
                        <a:solidFill>
                          <a:srgbClr val="D9D9D9"/>
                        </a:solidFill>
                        <a:latin typeface="Arial" panose="020B0604020202020204" pitchFamily="34" charset="0"/>
                        <a:cs typeface="Arial" panose="020B0604020202020204" pitchFamily="34" charset="0"/>
                      </a:endParaRPr>
                    </a:p>
                    <a:p>
                      <a:pPr marL="0" marR="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D9D9D9"/>
                          </a:solidFill>
                          <a:latin typeface="Arial" panose="020B0604020202020204" pitchFamily="34" charset="0"/>
                          <a:cs typeface="Arial" panose="020B0604020202020204" pitchFamily="34" charset="0"/>
                        </a:rPr>
                        <a:t>This template can also be printed in the following sizes without distortion or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16007">
                <a:tc>
                  <a:txBody>
                    <a:bodyPr/>
                    <a:lstStyle/>
                    <a:p>
                      <a:endParaRPr lang="en-US" sz="2000" dirty="0">
                        <a:solidFill>
                          <a:srgbClr val="1F3A4E"/>
                        </a:solidFill>
                      </a:endParaRPr>
                    </a:p>
                  </a:txBody>
                  <a:tcPr>
                    <a:blipFill rotWithShape="1">
                      <a:blip r:embed="rId4"/>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for comfortable viewing. PowerPoint offers two ways to zoom:</a:t>
                      </a:r>
                    </a:p>
                    <a:p>
                      <a:pPr algn="l"/>
                      <a:endParaRPr lang="en-US" sz="2000" b="0" baseline="0" dirty="0">
                        <a:solidFill>
                          <a:srgbClr val="D9D9D9"/>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1. Click the VIEW tab in the top menu bar, then select ZOOM. Choose the zoom percentage that suits you best.</a:t>
                      </a:r>
                    </a:p>
                    <a:p>
                      <a:pPr algn="l"/>
                      <a:r>
                        <a:rPr lang="en-US" sz="2000" b="0" baseline="0" dirty="0">
                          <a:solidFill>
                            <a:srgbClr val="D9D9D9"/>
                          </a:solidFill>
                          <a:latin typeface="Arial" panose="020B0604020202020204" pitchFamily="34" charset="0"/>
                          <a:cs typeface="Arial" panose="020B0604020202020204" pitchFamily="34" charset="0"/>
                        </a:rPr>
                        <a:t>2. Use the zoom slider located at the bottom-right corner of the window for more flexible adjustments.</a:t>
                      </a:r>
                    </a:p>
                  </a:txBody>
                  <a:tcPr marL="182880" marT="137160">
                    <a:solidFill>
                      <a:srgbClr val="010101"/>
                    </a:solidFill>
                  </a:tcPr>
                </a:tc>
                <a:extLst>
                  <a:ext uri="{0D108BD9-81ED-4DB2-BD59-A6C34878D82A}">
                    <a16:rowId xmlns:a16="http://schemas.microsoft.com/office/drawing/2014/main" val="10001"/>
                  </a:ext>
                </a:extLst>
              </a:tr>
              <a:tr h="1770010">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thin lines on this poster template are alignment guides. Horizontal and vertical guides help you position poster elements accurately. Text boxes and other elements will "snap" to the guides, ensuring they stay within the column boundaries.</a:t>
                      </a:r>
                    </a:p>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D9D9D9"/>
                          </a:solidFill>
                          <a:latin typeface="Arial" panose="020B0604020202020204" pitchFamily="34" charset="0"/>
                          <a:cs typeface="Arial" panose="020B0604020202020204" pitchFamily="34" charset="0"/>
                        </a:rPr>
                        <a:t>To hide the guides, go to the VIEW tab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759524">
                <a:tc>
                  <a:txBody>
                    <a:bodyPr/>
                    <a:lstStyle/>
                    <a:p>
                      <a:endParaRPr lang="en-US" sz="2000" dirty="0">
                        <a:solidFill>
                          <a:srgbClr val="1F3A4E"/>
                        </a:solidFill>
                      </a:endParaRPr>
                    </a:p>
                  </a:txBody>
                  <a:tcPr>
                    <a:blipFill rotWithShape="1">
                      <a:blip r:embed="rId5"/>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chemeClr val="bg1"/>
                          </a:solidFill>
                          <a:latin typeface="Arial" panose="020B0604020202020204" pitchFamily="34" charset="0"/>
                          <a:cs typeface="Arial" panose="020B0604020202020204" pitchFamily="34" charset="0"/>
                        </a:rPr>
                        <a:t>This template includes commonly used section headers, such as Abstract, Objectives, Methods, and Results.</a:t>
                      </a:r>
                    </a:p>
                    <a:p>
                      <a:pPr marL="0" lvl="1" indent="0" algn="l" defTabSz="114300"/>
                      <a:endParaRPr lang="en-US" sz="2000" b="0" baseline="0" dirty="0">
                        <a:solidFill>
                          <a:schemeClr val="bg1"/>
                        </a:solidFill>
                        <a:latin typeface="Arial" panose="020B0604020202020204" pitchFamily="34" charset="0"/>
                        <a:cs typeface="Arial" panose="020B0604020202020204" pitchFamily="34" charset="0"/>
                      </a:endParaRP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Click inside a section header to add text.</a:t>
                      </a: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To create a new header, click the edge of the section box to outline it, then copy and paste it.</a:t>
                      </a: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To resize a header, click on the white circles and drag to the desired size.</a:t>
                      </a:r>
                      <a:endParaRPr lang="en-US" sz="2000" b="0" baseline="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3"/>
                  </a:ext>
                </a:extLst>
              </a:tr>
              <a:tr h="3459492">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text to each section without worrying too much about formatting. Use the default font size initially, even if the text overflows beyond the poster’s boundaries or doesn’t completely fill the space. Add all your content, including text, graphics, and photos.</a:t>
                      </a:r>
                    </a:p>
                    <a:p>
                      <a:endParaRPr lang="en-US" sz="2000" baseline="0" dirty="0">
                        <a:solidFill>
                          <a:srgbClr val="D9D9D9"/>
                        </a:solidFill>
                        <a:latin typeface="Arial" panose="020B0604020202020204" pitchFamily="34" charset="0"/>
                        <a:cs typeface="Arial" panose="020B0604020202020204" pitchFamily="34" charset="0"/>
                      </a:endParaRPr>
                    </a:p>
                    <a:p>
                      <a:r>
                        <a:rPr lang="en-US" sz="2000" baseline="0" dirty="0">
                          <a:solidFill>
                            <a:srgbClr val="D9D9D9"/>
                          </a:solidFill>
                          <a:latin typeface="Arial" panose="020B0604020202020204" pitchFamily="34" charset="0"/>
                          <a:cs typeface="Arial" panose="020B0604020202020204" pitchFamily="34" charset="0"/>
                        </a:rPr>
                        <a:t>Once everything is in place, go back and adjust the size of your text, images, and other visual elements to distribute the content evenly across the poster.</a:t>
                      </a:r>
                    </a:p>
                    <a:p>
                      <a:endParaRPr lang="en-US" sz="2000" baseline="0" dirty="0">
                        <a:solidFill>
                          <a:srgbClr val="D9D9D9"/>
                        </a:solidFill>
                        <a:latin typeface="Arial" panose="020B0604020202020204" pitchFamily="34" charset="0"/>
                        <a:cs typeface="Arial" panose="020B0604020202020204" pitchFamily="34" charset="0"/>
                      </a:endParaRPr>
                    </a:p>
                    <a:p>
                      <a:r>
                        <a:rPr lang="en-US" sz="2000" baseline="0" dirty="0">
                          <a:solidFill>
                            <a:srgbClr val="D9D9D9"/>
                          </a:solidFill>
                          <a:latin typeface="Arial" panose="020B0604020202020204" pitchFamily="34" charset="0"/>
                          <a:cs typeface="Arial" panose="020B0604020202020204" pitchFamily="34" charset="0"/>
                        </a:rPr>
                        <a:t>Make sure everything is aligned correctly before you finalize your poster.</a:t>
                      </a: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3736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To add photos, you can drag and drop them from your desktop, copy and paste, or go to INSERT &gt; PICTURES in the menu.</a:t>
                      </a:r>
                    </a:p>
                    <a:p>
                      <a:pPr marL="0" marR="0" lvl="0" indent="0" algn="l" defTabSz="9779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D9D9D9"/>
                        </a:solidFill>
                        <a:effectLst/>
                        <a:uLnTx/>
                        <a:uFillTx/>
                        <a:latin typeface="Arial"/>
                        <a:ea typeface="+mn-ea"/>
                        <a:cs typeface="Arial"/>
                      </a:endParaRP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To resize images proportionally, drag one of the white corner handles (small circles or squares). The middle handles will stretch and distort your image. </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54305">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6"/>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203751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on your images to a magnification level of 100%-200% in PowerPoint to check their clarity. This allows you to preview how the images will appear when printed. If the images look sharp and clear at this zoom level, they will likely print well without losing quality. However, if the images appear blurry or pixelated, consider using higher-resolution versions to ensure they print properly.</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3325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7"/>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3" name="Table 2">
            <a:extLst>
              <a:ext uri="{FF2B5EF4-FFF2-40B4-BE49-F238E27FC236}">
                <a16:creationId xmlns:a16="http://schemas.microsoft.com/office/drawing/2014/main" id="{E307A3CD-5B1C-228D-4FEC-B6930FC56DC3}"/>
              </a:ext>
            </a:extLst>
          </p:cNvPr>
          <p:cNvGraphicFramePr>
            <a:graphicFrameLocks noGrp="1"/>
          </p:cNvGraphicFramePr>
          <p:nvPr userDrawn="1">
            <p:extLst>
              <p:ext uri="{D42A27DB-BD31-4B8C-83A1-F6EECF244321}">
                <p14:modId xmlns:p14="http://schemas.microsoft.com/office/powerpoint/2010/main" val="41302105"/>
              </p:ext>
            </p:extLst>
          </p:nvPr>
        </p:nvGraphicFramePr>
        <p:xfrm>
          <a:off x="44945300" y="-1"/>
          <a:ext cx="9711562" cy="32975599"/>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20000"/>
                    </a:ext>
                  </a:extLst>
                </a:gridCol>
                <a:gridCol w="663367">
                  <a:extLst>
                    <a:ext uri="{9D8B030D-6E8A-4147-A177-3AD203B41FA5}">
                      <a16:colId xmlns:a16="http://schemas.microsoft.com/office/drawing/2014/main" val="3519466302"/>
                    </a:ext>
                  </a:extLst>
                </a:gridCol>
                <a:gridCol w="4704795">
                  <a:extLst>
                    <a:ext uri="{9D8B030D-6E8A-4147-A177-3AD203B41FA5}">
                      <a16:colId xmlns:a16="http://schemas.microsoft.com/office/drawing/2014/main" val="4164475170"/>
                    </a:ext>
                  </a:extLst>
                </a:gridCol>
              </a:tblGrid>
              <a:tr h="1391817">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APPEAR ON THE POSTER)</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811041">
                <a:tc>
                  <a:txBody>
                    <a:bodyPr/>
                    <a:lstStyle/>
                    <a:p>
                      <a:endParaRPr lang="en-US" sz="2000" u="none" dirty="0">
                        <a:solidFill>
                          <a:srgbClr val="FFC000"/>
                        </a:solidFill>
                      </a:endParaRPr>
                    </a:p>
                  </a:txBody>
                  <a:tcPr marL="182880" marT="137160">
                    <a:blipFill>
                      <a:blip r:embed="rId8"/>
                      <a:stretch>
                        <a:fillRect/>
                      </a:stretch>
                    </a:blipFill>
                  </a:tcPr>
                </a:tc>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Most templates offer several layout configurations, including options for four, three, two, or one column. To change the column configuration of your poster, go to the Home tab and select Layout. A drop-down menu will display all available layout options for the template.</a:t>
                      </a:r>
                      <a:endParaRPr lang="en-US" sz="2000" u="none" dirty="0">
                        <a:solidFill>
                          <a:srgbClr val="FFC000"/>
                        </a:solidFill>
                      </a:endParaRPr>
                    </a:p>
                  </a:txBody>
                  <a:tcPr marL="182880" marT="137160">
                    <a:solidFill>
                      <a:schemeClr val="tx1"/>
                    </a:solidFill>
                  </a:tcPr>
                </a:tc>
                <a:tc hMerge="1">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To manually adjust the column configuration, go to VIEW &gt; SLIDE MASTER. From there, you can delete, resize, or modify the columns to suit your layout. When finished, remember to exit the MASTER by clicking on VIEW &gt; NORMAL</a:t>
                      </a:r>
                    </a:p>
                    <a:p>
                      <a:pPr marL="0" marR="0" lvl="0" indent="0" algn="l" defTabSz="43889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endParaRP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For step-by-step guidance, refer to the tutorial here: </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https://</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www.posterpresentations.com</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/how-to-change-the-column-</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configuration.html</a:t>
                      </a:r>
                      <a:endParaRPr kumimoji="0" lang="en-US" sz="2000" b="0" i="0" u="none" strike="noStrike" kern="1200" cap="none" spc="0" normalizeH="0" baseline="0" noProof="0" dirty="0">
                        <a:ln>
                          <a:noFill/>
                        </a:ln>
                        <a:solidFill>
                          <a:srgbClr val="FFC000"/>
                        </a:solidFill>
                        <a:effectLst/>
                        <a:uLnTx/>
                        <a:uFillTx/>
                        <a:latin typeface="+mn-lt"/>
                        <a:ea typeface="+mn-ea"/>
                        <a:cs typeface="+mn-cs"/>
                      </a:endParaRPr>
                    </a:p>
                  </a:txBody>
                  <a:tcPr marL="182880" marT="137160">
                    <a:solidFill>
                      <a:schemeClr val="tx1"/>
                    </a:solidFill>
                  </a:tcPr>
                </a:tc>
                <a:extLst>
                  <a:ext uri="{0D108BD9-81ED-4DB2-BD59-A6C34878D82A}">
                    <a16:rowId xmlns:a16="http://schemas.microsoft.com/office/drawing/2014/main" val="10004"/>
                  </a:ext>
                </a:extLst>
              </a:tr>
              <a:tr h="2459542">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1. Click on the View tab, and then click Slide Master</a:t>
                      </a:r>
                    </a:p>
                  </a:txBody>
                  <a:tcPr marL="182880" marT="137160">
                    <a:blipFill>
                      <a:blip r:embed="rId9"/>
                      <a:stretch>
                        <a:fillRect/>
                      </a:stretch>
                    </a:blipFill>
                  </a:tcPr>
                </a:tc>
                <a:tc rowSpan="3"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 Guides are positioned outside the template's printable area, so they will not appear on the printed poster.</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If you save the file as a PDF using the Save As menu, the guides will also be excluded.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Alternatively, you can remove them directly from the Slide Master.</a:t>
                      </a:r>
                    </a:p>
                  </a:txBody>
                  <a:tcPr marL="182880" marT="137160">
                    <a:solidFill>
                      <a:srgbClr val="010101"/>
                    </a:solidFill>
                  </a:tcPr>
                </a:tc>
                <a:tc rowSpan="3"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the SAVES AS menu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Alternatively, you can delete them from the Slide Master. </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1640357">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10"/>
                      <a:stretch>
                        <a:fillRect/>
                      </a:stretch>
                    </a:blip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10"/>
                      <a:stretch>
                        <a:fillRect/>
                      </a:stretch>
                    </a:blipFill>
                  </a:tcPr>
                </a:tc>
                <a:tc hMerge="1" vMerge="1">
                  <a:txBody>
                    <a:bodyPr/>
                    <a:lstStyle/>
                    <a:p>
                      <a:endParaRPr lang="en-US"/>
                    </a:p>
                  </a:txBody>
                  <a:tcPr/>
                </a:tc>
                <a:extLst>
                  <a:ext uri="{0D108BD9-81ED-4DB2-BD59-A6C34878D82A}">
                    <a16:rowId xmlns:a16="http://schemas.microsoft.com/office/drawing/2014/main" val="3063495530"/>
                  </a:ext>
                </a:extLst>
              </a:tr>
              <a:tr h="272979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2. Select the Master you are working on.</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3. Click on the border of the Guide box and delete.</a:t>
                      </a:r>
                      <a:br>
                        <a:rPr lang="en-US" sz="2400" noProof="0" dirty="0">
                          <a:solidFill>
                            <a:srgbClr val="D9D9D9"/>
                          </a:solidFill>
                          <a:latin typeface="Arial" panose="020B0604020202020204" pitchFamily="34" charset="0"/>
                          <a:cs typeface="Arial" panose="020B0604020202020204" pitchFamily="34" charset="0"/>
                        </a:rPr>
                      </a:br>
                      <a:r>
                        <a:rPr lang="en-US" sz="2400" noProof="0" dirty="0">
                          <a:solidFill>
                            <a:srgbClr val="D9D9D9"/>
                          </a:solidFill>
                          <a:latin typeface="Arial" panose="020B0604020202020204" pitchFamily="34" charset="0"/>
                          <a:cs typeface="Arial" panose="020B0604020202020204" pitchFamily="34" charset="0"/>
                        </a:rPr>
                        <a:t>4. IMPORTANT: Do not forget to exit the Master when finished.</a:t>
                      </a: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766341567"/>
                  </a:ext>
                </a:extLst>
              </a:tr>
              <a:tr h="4670981">
                <a:tc>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b="1" dirty="0">
                          <a:solidFill>
                            <a:srgbClr val="FFC000"/>
                          </a:solidFill>
                          <a:latin typeface="Arial" panose="020B0604020202020204" pitchFamily="34" charset="0"/>
                          <a:cs typeface="Arial" panose="020B0604020202020204" pitchFamily="34" charset="0"/>
                        </a:rPr>
                        <a:t>F5 key </a:t>
                      </a:r>
                      <a:r>
                        <a:rPr lang="en-US" sz="2400" dirty="0">
                          <a:solidFill>
                            <a:srgbClr val="D9D9D9"/>
                          </a:solidFill>
                          <a:latin typeface="Arial" panose="020B0604020202020204" pitchFamily="34" charset="0"/>
                          <a:cs typeface="Arial" panose="020B0604020202020204" pitchFamily="34" charset="0"/>
                        </a:rPr>
                        <a:t>on your keyboard (Windows) or by clicking on the SLIDESHOW tab. This will display your poster on the screen, showing how it will appear when printed. To exit the preview, press the </a:t>
                      </a:r>
                      <a:r>
                        <a:rPr lang="en-US" sz="2400" b="1" dirty="0">
                          <a:solidFill>
                            <a:srgbClr val="FFC000"/>
                          </a:solidFill>
                          <a:latin typeface="Arial" panose="020B0604020202020204" pitchFamily="34" charset="0"/>
                          <a:cs typeface="Arial" panose="020B0604020202020204" pitchFamily="34" charset="0"/>
                        </a:rPr>
                        <a:t>ESC</a:t>
                      </a:r>
                      <a:r>
                        <a:rPr lang="en-US" sz="2400" dirty="0">
                          <a:solidFill>
                            <a:srgbClr val="D9D9D9"/>
                          </a:solidFill>
                          <a:latin typeface="Arial" panose="020B0604020202020204" pitchFamily="34" charset="0"/>
                          <a:cs typeface="Arial" panose="020B0604020202020204" pitchFamily="34" charset="0"/>
                        </a:rPr>
                        <a:t> key.</a:t>
                      </a:r>
                    </a:p>
                  </a:txBody>
                  <a:tcPr marL="182880" marT="137160">
                    <a:solidFill>
                      <a:srgbClr val="010101"/>
                    </a:solidFill>
                  </a:tcPr>
                </a:tc>
                <a:tc gridSpan="2">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(Windows)</a:t>
                      </a:r>
                      <a:br>
                        <a:rPr lang="en-US" sz="28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 (Mac and Windows)</a:t>
                      </a:r>
                      <a:endParaRPr lang="en-US" sz="24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a:t>
                      </a:r>
                      <a:r>
                        <a:rPr lang="en-US" sz="5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4792954">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Printing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To print your poster, visit </a:t>
                      </a:r>
                      <a:r>
                        <a:rPr lang="en-US" sz="2400" noProof="0" dirty="0" err="1">
                          <a:solidFill>
                            <a:srgbClr val="FFC000"/>
                          </a:solidFill>
                          <a:latin typeface="Arial"/>
                          <a:cs typeface="Arial"/>
                        </a:rPr>
                        <a:t>PosterPresentations.com</a:t>
                      </a:r>
                      <a:r>
                        <a:rPr lang="en-US" sz="2400" noProof="0" dirty="0">
                          <a:solidFill>
                            <a:srgbClr val="FFC000"/>
                          </a:solidFill>
                          <a:latin typeface="Arial"/>
                          <a:cs typeface="Arial"/>
                        </a:rPr>
                        <a:t> </a:t>
                      </a:r>
                      <a:r>
                        <a:rPr lang="en-US" sz="2400" noProof="0" dirty="0">
                          <a:solidFill>
                            <a:srgbClr val="D9D9D9"/>
                          </a:solidFill>
                          <a:latin typeface="Arial"/>
                          <a:cs typeface="Arial"/>
                        </a:rPr>
                        <a:t>and click the "</a:t>
                      </a:r>
                      <a:r>
                        <a:rPr lang="en-US" sz="2400" noProof="0" dirty="0">
                          <a:solidFill>
                            <a:srgbClr val="FFC000"/>
                          </a:solidFill>
                          <a:latin typeface="Arial"/>
                          <a:cs typeface="Arial"/>
                        </a:rPr>
                        <a:t>PRINT</a:t>
                      </a:r>
                      <a:r>
                        <a:rPr lang="en-US" sz="2400" noProof="0" dirty="0">
                          <a:solidFill>
                            <a:srgbClr val="D9D9D9"/>
                          </a:solidFill>
                          <a:latin typeface="Arial"/>
                          <a:cs typeface="Arial"/>
                        </a:rPr>
                        <a:t>" button, or choose from the available poster types. Options include professional paper, fabric for convenient travel, trifold, and other printing materials.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Orders placed and paid for by noon (Pacific Time) from Monday to Friday are typically processed the same day. Shipping options include Next Business Day, Second Business Day, Third Business Day, or Free Ground Delivery.</a:t>
                      </a:r>
                      <a:br>
                        <a:rPr lang="en-US" sz="2400" noProof="0" dirty="0">
                          <a:solidFill>
                            <a:srgbClr val="D9D9D9"/>
                          </a:solidFill>
                          <a:latin typeface="Arial"/>
                          <a:cs typeface="Arial"/>
                        </a:rPr>
                      </a:b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246346">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Group printing discounts</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We provide event coordinators and conference organizers with a seamless solution for attendees’ poster printing needs. Our service offers discounted, high-quality prints with quick turnaround times and flexible options, ensuring we cater to a wide range of requirements.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For more information, visit this page:</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FFC000"/>
                          </a:solidFill>
                          <a:latin typeface="Arial"/>
                          <a:cs typeface="Arial"/>
                        </a:rPr>
                        <a:t>https://</a:t>
                      </a:r>
                      <a:r>
                        <a:rPr lang="en-US" sz="2400" noProof="0" dirty="0" err="1">
                          <a:solidFill>
                            <a:srgbClr val="FFC000"/>
                          </a:solidFill>
                          <a:latin typeface="Arial"/>
                          <a:cs typeface="Arial"/>
                        </a:rPr>
                        <a:t>www.posterpresentations.com</a:t>
                      </a:r>
                      <a:r>
                        <a:rPr lang="en-US" sz="2400" noProof="0" dirty="0">
                          <a:solidFill>
                            <a:srgbClr val="FFC000"/>
                          </a:solidFill>
                          <a:latin typeface="Arial"/>
                          <a:cs typeface="Arial"/>
                        </a:rPr>
                        <a:t>/poster-presentation-services-for-conferences-and-</a:t>
                      </a:r>
                      <a:r>
                        <a:rPr lang="en-US" sz="2400" noProof="0" dirty="0" err="1">
                          <a:solidFill>
                            <a:srgbClr val="FFC000"/>
                          </a:solidFill>
                          <a:latin typeface="Arial"/>
                          <a:cs typeface="Arial"/>
                        </a:rPr>
                        <a:t>events.html</a:t>
                      </a:r>
                      <a:endParaRPr lang="en-US" sz="2400" noProof="0" dirty="0">
                        <a:solidFill>
                          <a:srgbClr val="FFC000"/>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FFC000"/>
                        </a:solidFill>
                        <a:latin typeface="Arial"/>
                        <a:cs typeface="Arial"/>
                      </a:endParaRP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83546655"/>
                  </a:ext>
                </a:extLst>
              </a:tr>
              <a:tr h="1630178">
                <a:tc gridSpan="3">
                  <a:txBody>
                    <a:bodyPr/>
                    <a:lstStyle/>
                    <a:p>
                      <a:endParaRPr lang="en-US" sz="2400" dirty="0">
                        <a:solidFill>
                          <a:srgbClr val="1F3A4E"/>
                        </a:solidFill>
                      </a:endParaRPr>
                    </a:p>
                  </a:txBody>
                  <a:tcPr marL="182880" marT="137160">
                    <a:blipFill dpi="0" rotWithShape="1">
                      <a:blip r:embed="rId11"/>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545390">
                <a:tc gridSpan="2">
                  <a:txBody>
                    <a:bodyPr/>
                    <a:lstStyle/>
                    <a:p>
                      <a:pPr>
                        <a:lnSpc>
                          <a:spcPts val="2600"/>
                        </a:lnSpc>
                      </a:pPr>
                      <a:r>
                        <a:rPr lang="en-US" sz="2000" dirty="0">
                          <a:solidFill>
                            <a:schemeClr val="bg1">
                              <a:lumMod val="85000"/>
                            </a:schemeClr>
                          </a:solidFill>
                          <a:latin typeface="Arial"/>
                          <a:cs typeface="Arial"/>
                        </a:rPr>
                        <a:t>© 2025</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000" dirty="0">
                        <a:solidFill>
                          <a:schemeClr val="bg1">
                            <a:lumMod val="85000"/>
                          </a:schemeClr>
                        </a:solidFill>
                        <a:latin typeface="Arial"/>
                        <a:cs typeface="Arial"/>
                      </a:endParaRPr>
                    </a:p>
                  </a:txBody>
                  <a:tcPr marL="182880" marT="137160">
                    <a:solidFill>
                      <a:srgbClr val="010101"/>
                    </a:solidFill>
                  </a:tcPr>
                </a:tc>
                <a:tc>
                  <a:txBody>
                    <a:bodyPr/>
                    <a:lstStyle/>
                    <a:p>
                      <a:r>
                        <a:rPr lang="en-US" sz="1800" dirty="0">
                          <a:solidFill>
                            <a:schemeClr val="bg1"/>
                          </a:solidFill>
                          <a:latin typeface="Arial"/>
                          <a:cs typeface="Arial"/>
                        </a:rPr>
                        <a:t>For additional help, visit our online tutorials at </a:t>
                      </a:r>
                      <a:r>
                        <a:rPr lang="en-US" sz="1400" dirty="0">
                          <a:solidFill>
                            <a:schemeClr val="bg1"/>
                          </a:solidFill>
                          <a:latin typeface="Arial"/>
                          <a:cs typeface="Arial"/>
                        </a:rPr>
                        <a:t>https://</a:t>
                      </a:r>
                      <a:r>
                        <a:rPr lang="en-US" sz="1400" dirty="0" err="1">
                          <a:solidFill>
                            <a:schemeClr val="bg1"/>
                          </a:solidFill>
                          <a:latin typeface="Arial"/>
                          <a:cs typeface="Arial"/>
                        </a:rPr>
                        <a:t>www.posterpresentations.com</a:t>
                      </a:r>
                      <a:r>
                        <a:rPr lang="en-US" sz="1400" dirty="0">
                          <a:solidFill>
                            <a:schemeClr val="bg1"/>
                          </a:solidFill>
                          <a:latin typeface="Arial"/>
                          <a:cs typeface="Arial"/>
                        </a:rPr>
                        <a:t>/</a:t>
                      </a:r>
                      <a:r>
                        <a:rPr lang="en-US" sz="1400" dirty="0" err="1">
                          <a:solidFill>
                            <a:schemeClr val="bg1"/>
                          </a:solidFill>
                          <a:latin typeface="Arial"/>
                          <a:cs typeface="Arial"/>
                        </a:rPr>
                        <a:t>helpdesk.html</a:t>
                      </a:r>
                      <a:endParaRPr lang="en-US"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12762203"/>
      </p:ext>
    </p:extLst>
  </p:cSld>
  <p:clrMap bg1="lt1" tx1="dk1" bg2="lt2" tx2="dk2" accent1="accent1" accent2="accent2" accent3="accent3" accent4="accent4" accent5="accent5" accent6="accent6" hlink="hlink" folHlink="folHlink"/>
  <p:sldLayoutIdLst>
    <p:sldLayoutId id="2147483658" r:id="rId1"/>
    <p:sldLayoutId id="2147483661" r:id="rId2"/>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96" userDrawn="1">
          <p15:clr>
            <a:srgbClr val="F26B43"/>
          </p15:clr>
        </p15:guide>
        <p15:guide id="2" userDrawn="1">
          <p15:clr>
            <a:srgbClr val="F26B43"/>
          </p15:clr>
        </p15:guide>
        <p15:guide id="3" pos="27648" userDrawn="1">
          <p15:clr>
            <a:srgbClr val="F26B43"/>
          </p15:clr>
        </p15:guide>
        <p15:guide id="4" orient="horz" pos="2020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9F9"/>
        </a:solidFill>
        <a:effectLst/>
      </p:bgPr>
    </p:bg>
    <p:spTree>
      <p:nvGrpSpPr>
        <p:cNvPr id="1" name=""/>
        <p:cNvGrpSpPr/>
        <p:nvPr/>
      </p:nvGrpSpPr>
      <p:grpSpPr>
        <a:xfrm>
          <a:off x="0" y="0"/>
          <a:ext cx="0" cy="0"/>
          <a:chOff x="0" y="0"/>
          <a:chExt cx="0" cy="0"/>
        </a:xfrm>
      </p:grpSpPr>
      <p:sp>
        <p:nvSpPr>
          <p:cNvPr id="41" name="Snip and Round Single Corner Rectangle 40">
            <a:extLst>
              <a:ext uri="{FF2B5EF4-FFF2-40B4-BE49-F238E27FC236}">
                <a16:creationId xmlns:a16="http://schemas.microsoft.com/office/drawing/2014/main" id="{0B21BA31-E04F-DDB0-6A54-E2FDCB9273D3}"/>
              </a:ext>
            </a:extLst>
          </p:cNvPr>
          <p:cNvSpPr/>
          <p:nvPr userDrawn="1"/>
        </p:nvSpPr>
        <p:spPr>
          <a:xfrm rot="5400000">
            <a:off x="8055573" y="-2846264"/>
            <a:ext cx="27766290" cy="43877435"/>
          </a:xfrm>
          <a:prstGeom prst="snipRoundRect">
            <a:avLst>
              <a:gd name="adj1" fmla="val 9949"/>
              <a:gd name="adj2" fmla="val 0"/>
            </a:avLst>
          </a:prstGeom>
          <a:solidFill>
            <a:srgbClr val="DE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nip and Round Single Corner Rectangle 15">
            <a:extLst>
              <a:ext uri="{FF2B5EF4-FFF2-40B4-BE49-F238E27FC236}">
                <a16:creationId xmlns:a16="http://schemas.microsoft.com/office/drawing/2014/main" id="{DC235517-A925-0337-20B3-9071AE075072}"/>
              </a:ext>
            </a:extLst>
          </p:cNvPr>
          <p:cNvSpPr/>
          <p:nvPr userDrawn="1"/>
        </p:nvSpPr>
        <p:spPr>
          <a:xfrm rot="10800000" flipV="1">
            <a:off x="-3" y="32076910"/>
            <a:ext cx="41571263" cy="841490"/>
          </a:xfrm>
          <a:custGeom>
            <a:avLst/>
            <a:gdLst>
              <a:gd name="connsiteX0" fmla="*/ 419100 w 41571263"/>
              <a:gd name="connsiteY0" fmla="*/ 0 h 838200"/>
              <a:gd name="connsiteX1" fmla="*/ 41571263 w 41571263"/>
              <a:gd name="connsiteY1" fmla="*/ 0 h 838200"/>
              <a:gd name="connsiteX2" fmla="*/ 41571263 w 41571263"/>
              <a:gd name="connsiteY2" fmla="*/ 0 h 838200"/>
              <a:gd name="connsiteX3" fmla="*/ 41571263 w 41571263"/>
              <a:gd name="connsiteY3" fmla="*/ 838200 h 838200"/>
              <a:gd name="connsiteX4" fmla="*/ 0 w 41571263"/>
              <a:gd name="connsiteY4" fmla="*/ 838200 h 838200"/>
              <a:gd name="connsiteX5" fmla="*/ 0 w 41571263"/>
              <a:gd name="connsiteY5" fmla="*/ 419100 h 838200"/>
              <a:gd name="connsiteX6" fmla="*/ 419100 w 41571263"/>
              <a:gd name="connsiteY6" fmla="*/ 0 h 83820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0 w 41571263"/>
              <a:gd name="connsiteY5" fmla="*/ 42239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 name="connsiteX0" fmla="*/ 968398 w 41571263"/>
              <a:gd name="connsiteY0" fmla="*/ 0 h 841490"/>
              <a:gd name="connsiteX1" fmla="*/ 41571263 w 41571263"/>
              <a:gd name="connsiteY1" fmla="*/ 3290 h 841490"/>
              <a:gd name="connsiteX2" fmla="*/ 41571263 w 41571263"/>
              <a:gd name="connsiteY2" fmla="*/ 3290 h 841490"/>
              <a:gd name="connsiteX3" fmla="*/ 41571263 w 41571263"/>
              <a:gd name="connsiteY3" fmla="*/ 841490 h 841490"/>
              <a:gd name="connsiteX4" fmla="*/ 0 w 41571263"/>
              <a:gd name="connsiteY4" fmla="*/ 841490 h 841490"/>
              <a:gd name="connsiteX5" fmla="*/ 6579 w 41571263"/>
              <a:gd name="connsiteY5" fmla="*/ 836830 h 841490"/>
              <a:gd name="connsiteX6" fmla="*/ 968398 w 41571263"/>
              <a:gd name="connsiteY6" fmla="*/ 0 h 84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63" h="841490">
                <a:moveTo>
                  <a:pt x="968398" y="0"/>
                </a:moveTo>
                <a:lnTo>
                  <a:pt x="41571263" y="3290"/>
                </a:lnTo>
                <a:lnTo>
                  <a:pt x="41571263" y="3290"/>
                </a:lnTo>
                <a:lnTo>
                  <a:pt x="41571263" y="841490"/>
                </a:lnTo>
                <a:lnTo>
                  <a:pt x="0" y="841490"/>
                </a:lnTo>
                <a:lnTo>
                  <a:pt x="6579" y="836830"/>
                </a:lnTo>
                <a:cubicBezTo>
                  <a:pt x="52628" y="184348"/>
                  <a:pt x="736935" y="0"/>
                  <a:pt x="968398" y="0"/>
                </a:cubicBezTo>
                <a:close/>
              </a:path>
            </a:pathLst>
          </a:cu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Box 14">
            <a:extLst>
              <a:ext uri="{FF2B5EF4-FFF2-40B4-BE49-F238E27FC236}">
                <a16:creationId xmlns:a16="http://schemas.microsoft.com/office/drawing/2014/main" id="{CEB9DD6C-04B0-C704-C2CC-3A1E23C9A1BC}"/>
              </a:ext>
            </a:extLst>
          </p:cNvPr>
          <p:cNvSpPr txBox="1">
            <a:spLocks noChangeArrowheads="1"/>
          </p:cNvSpPr>
          <p:nvPr userDrawn="1"/>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37" name="Group 36">
            <a:extLst>
              <a:ext uri="{FF2B5EF4-FFF2-40B4-BE49-F238E27FC236}">
                <a16:creationId xmlns:a16="http://schemas.microsoft.com/office/drawing/2014/main" id="{29224BC9-C73D-C0AD-8FFD-8019A35F758D}"/>
              </a:ext>
            </a:extLst>
          </p:cNvPr>
          <p:cNvGrpSpPr/>
          <p:nvPr userDrawn="1"/>
        </p:nvGrpSpPr>
        <p:grpSpPr>
          <a:xfrm>
            <a:off x="-13765" y="50891"/>
            <a:ext cx="43891200" cy="4552369"/>
            <a:chOff x="1" y="-4527"/>
            <a:chExt cx="43891200" cy="4602087"/>
          </a:xfrm>
        </p:grpSpPr>
        <p:sp>
          <p:nvSpPr>
            <p:cNvPr id="38" name="Snip and Round Single Corner Rectangle 37">
              <a:extLst>
                <a:ext uri="{FF2B5EF4-FFF2-40B4-BE49-F238E27FC236}">
                  <a16:creationId xmlns:a16="http://schemas.microsoft.com/office/drawing/2014/main" id="{BE14809C-1A5B-5726-7324-E25E61C7EF6C}"/>
                </a:ext>
              </a:extLst>
            </p:cNvPr>
            <p:cNvSpPr/>
            <p:nvPr userDrawn="1"/>
          </p:nvSpPr>
          <p:spPr>
            <a:xfrm flipV="1">
              <a:off x="1" y="-4527"/>
              <a:ext cx="43891200" cy="4602087"/>
            </a:xfrm>
            <a:prstGeom prst="snipRoundRect">
              <a:avLst>
                <a:gd name="adj1" fmla="val 50000"/>
                <a:gd name="adj2" fmla="val 16667"/>
              </a:avLst>
            </a:prstGeom>
            <a:gradFill>
              <a:gsLst>
                <a:gs pos="0">
                  <a:srgbClr val="6D2C8E"/>
                </a:gs>
                <a:gs pos="100000">
                  <a:srgbClr val="DA0D89"/>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5">
              <a:extLst>
                <a:ext uri="{FF2B5EF4-FFF2-40B4-BE49-F238E27FC236}">
                  <a16:creationId xmlns:a16="http://schemas.microsoft.com/office/drawing/2014/main" id="{8815B943-4D82-70D4-96CB-23F773B0EC0A}"/>
                </a:ext>
              </a:extLst>
            </p:cNvPr>
            <p:cNvSpPr/>
            <p:nvPr userDrawn="1"/>
          </p:nvSpPr>
          <p:spPr>
            <a:xfrm>
              <a:off x="35918533" y="-4527"/>
              <a:ext cx="7972667" cy="4602087"/>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8343" h="4917131">
                  <a:moveTo>
                    <a:pt x="5943600" y="0"/>
                  </a:moveTo>
                  <a:lnTo>
                    <a:pt x="7968343" y="0"/>
                  </a:lnTo>
                  <a:lnTo>
                    <a:pt x="7968343" y="4917131"/>
                  </a:lnTo>
                  <a:lnTo>
                    <a:pt x="0" y="4917131"/>
                  </a:lnTo>
                  <a:lnTo>
                    <a:pt x="5943600" y="0"/>
                  </a:lnTo>
                  <a:close/>
                </a:path>
              </a:pathLst>
            </a:custGeom>
            <a:solidFill>
              <a:srgbClr val="3131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0" name="Rectangle 5">
              <a:extLst>
                <a:ext uri="{FF2B5EF4-FFF2-40B4-BE49-F238E27FC236}">
                  <a16:creationId xmlns:a16="http://schemas.microsoft.com/office/drawing/2014/main" id="{8B876397-F6C8-69D1-DC48-99759FA52AAF}"/>
                </a:ext>
              </a:extLst>
            </p:cNvPr>
            <p:cNvSpPr/>
            <p:nvPr userDrawn="1"/>
          </p:nvSpPr>
          <p:spPr>
            <a:xfrm>
              <a:off x="41571285" y="1367073"/>
              <a:ext cx="2319915" cy="3230487"/>
            </a:xfrm>
            <a:custGeom>
              <a:avLst/>
              <a:gdLst>
                <a:gd name="connsiteX0" fmla="*/ 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0 w 7968343"/>
                <a:gd name="connsiteY4" fmla="*/ 0 h 4917131"/>
                <a:gd name="connsiteX0" fmla="*/ 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0 w 7968343"/>
                <a:gd name="connsiteY4" fmla="*/ 0 h 4917131"/>
                <a:gd name="connsiteX0" fmla="*/ 5943600 w 7968343"/>
                <a:gd name="connsiteY0" fmla="*/ 0 h 4917131"/>
                <a:gd name="connsiteX1" fmla="*/ 7968343 w 7968343"/>
                <a:gd name="connsiteY1" fmla="*/ 0 h 4917131"/>
                <a:gd name="connsiteX2" fmla="*/ 4931229 w 7968343"/>
                <a:gd name="connsiteY2" fmla="*/ 4917131 h 4917131"/>
                <a:gd name="connsiteX3" fmla="*/ 0 w 7968343"/>
                <a:gd name="connsiteY3" fmla="*/ 4917131 h 4917131"/>
                <a:gd name="connsiteX4" fmla="*/ 5943600 w 7968343"/>
                <a:gd name="connsiteY4" fmla="*/ 0 h 4917131"/>
                <a:gd name="connsiteX0" fmla="*/ 5943600 w 7968343"/>
                <a:gd name="connsiteY0" fmla="*/ 0 h 4917131"/>
                <a:gd name="connsiteX1" fmla="*/ 7968343 w 7968343"/>
                <a:gd name="connsiteY1" fmla="*/ 0 h 4917131"/>
                <a:gd name="connsiteX2" fmla="*/ 7968343 w 7968343"/>
                <a:gd name="connsiteY2" fmla="*/ 4917131 h 4917131"/>
                <a:gd name="connsiteX3" fmla="*/ 0 w 7968343"/>
                <a:gd name="connsiteY3" fmla="*/ 4917131 h 4917131"/>
                <a:gd name="connsiteX4" fmla="*/ 5943600 w 7968343"/>
                <a:gd name="connsiteY4" fmla="*/ 0 h 4917131"/>
                <a:gd name="connsiteX0" fmla="*/ 0 w 7968343"/>
                <a:gd name="connsiteY0" fmla="*/ 4917131 h 4917131"/>
                <a:gd name="connsiteX1" fmla="*/ 7968343 w 7968343"/>
                <a:gd name="connsiteY1" fmla="*/ 0 h 4917131"/>
                <a:gd name="connsiteX2" fmla="*/ 7968343 w 7968343"/>
                <a:gd name="connsiteY2" fmla="*/ 4917131 h 4917131"/>
                <a:gd name="connsiteX3" fmla="*/ 0 w 7968343"/>
                <a:gd name="connsiteY3" fmla="*/ 4917131 h 4917131"/>
                <a:gd name="connsiteX0" fmla="*/ 0 w 7968343"/>
                <a:gd name="connsiteY0" fmla="*/ 3512874 h 3512874"/>
                <a:gd name="connsiteX1" fmla="*/ 7968343 w 7968343"/>
                <a:gd name="connsiteY1" fmla="*/ 0 h 3512874"/>
                <a:gd name="connsiteX2" fmla="*/ 7968343 w 7968343"/>
                <a:gd name="connsiteY2" fmla="*/ 3512874 h 3512874"/>
                <a:gd name="connsiteX3" fmla="*/ 0 w 7968343"/>
                <a:gd name="connsiteY3" fmla="*/ 3512874 h 3512874"/>
                <a:gd name="connsiteX0" fmla="*/ 0 w 2253343"/>
                <a:gd name="connsiteY0" fmla="*/ 3545531 h 3545531"/>
                <a:gd name="connsiteX1" fmla="*/ 2253343 w 2253343"/>
                <a:gd name="connsiteY1" fmla="*/ 0 h 3545531"/>
                <a:gd name="connsiteX2" fmla="*/ 2253343 w 2253343"/>
                <a:gd name="connsiteY2" fmla="*/ 3512874 h 3545531"/>
                <a:gd name="connsiteX3" fmla="*/ 0 w 2253343"/>
                <a:gd name="connsiteY3" fmla="*/ 3545531 h 3545531"/>
                <a:gd name="connsiteX0" fmla="*/ 0 w 3135086"/>
                <a:gd name="connsiteY0" fmla="*/ 3545531 h 3545531"/>
                <a:gd name="connsiteX1" fmla="*/ 3135086 w 3135086"/>
                <a:gd name="connsiteY1" fmla="*/ 0 h 3545531"/>
                <a:gd name="connsiteX2" fmla="*/ 3135086 w 3135086"/>
                <a:gd name="connsiteY2" fmla="*/ 3512874 h 3545531"/>
                <a:gd name="connsiteX3" fmla="*/ 0 w 3135086"/>
                <a:gd name="connsiteY3" fmla="*/ 3545531 h 3545531"/>
                <a:gd name="connsiteX0" fmla="*/ 0 w 2318657"/>
                <a:gd name="connsiteY0" fmla="*/ 3545531 h 3545531"/>
                <a:gd name="connsiteX1" fmla="*/ 2318657 w 2318657"/>
                <a:gd name="connsiteY1" fmla="*/ 0 h 3545531"/>
                <a:gd name="connsiteX2" fmla="*/ 2318657 w 2318657"/>
                <a:gd name="connsiteY2" fmla="*/ 3512874 h 3545531"/>
                <a:gd name="connsiteX3" fmla="*/ 0 w 2318657"/>
                <a:gd name="connsiteY3" fmla="*/ 3545531 h 3545531"/>
              </a:gdLst>
              <a:ahLst/>
              <a:cxnLst>
                <a:cxn ang="0">
                  <a:pos x="connsiteX0" y="connsiteY0"/>
                </a:cxn>
                <a:cxn ang="0">
                  <a:pos x="connsiteX1" y="connsiteY1"/>
                </a:cxn>
                <a:cxn ang="0">
                  <a:pos x="connsiteX2" y="connsiteY2"/>
                </a:cxn>
                <a:cxn ang="0">
                  <a:pos x="connsiteX3" y="connsiteY3"/>
                </a:cxn>
              </a:cxnLst>
              <a:rect l="l" t="t" r="r" b="b"/>
              <a:pathLst>
                <a:path w="2318657" h="3545531">
                  <a:moveTo>
                    <a:pt x="0" y="3545531"/>
                  </a:moveTo>
                  <a:lnTo>
                    <a:pt x="2318657" y="0"/>
                  </a:lnTo>
                  <a:lnTo>
                    <a:pt x="2318657" y="3512874"/>
                  </a:lnTo>
                  <a:lnTo>
                    <a:pt x="0" y="3545531"/>
                  </a:lnTo>
                  <a:close/>
                </a:path>
              </a:pathLst>
            </a:custGeom>
            <a:solidFill>
              <a:srgbClr val="2540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aphicFrame>
        <p:nvGraphicFramePr>
          <p:cNvPr id="2" name="Table 1">
            <a:extLst>
              <a:ext uri="{FF2B5EF4-FFF2-40B4-BE49-F238E27FC236}">
                <a16:creationId xmlns:a16="http://schemas.microsoft.com/office/drawing/2014/main" id="{F41ECF6B-6A2B-67CE-20A0-73297151F619}"/>
              </a:ext>
            </a:extLst>
          </p:cNvPr>
          <p:cNvGraphicFramePr>
            <a:graphicFrameLocks noGrp="1"/>
          </p:cNvGraphicFramePr>
          <p:nvPr userDrawn="1">
            <p:extLst>
              <p:ext uri="{D42A27DB-BD31-4B8C-83A1-F6EECF244321}">
                <p14:modId xmlns:p14="http://schemas.microsoft.com/office/powerpoint/2010/main" val="4180336019"/>
              </p:ext>
            </p:extLst>
          </p:nvPr>
        </p:nvGraphicFramePr>
        <p:xfrm>
          <a:off x="-10858499" y="50891"/>
          <a:ext cx="9776869" cy="3293943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0658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APPEAR ON THE POSTER)</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135330">
                <a:tc gridSpan="2">
                  <a:txBody>
                    <a:bodyPr/>
                    <a:lstStyle/>
                    <a:p>
                      <a:pPr defTabSz="3765639"/>
                      <a:r>
                        <a:rPr lang="en-US" sz="2000" b="0" i="0" dirty="0">
                          <a:solidFill>
                            <a:srgbClr val="D9D9D9"/>
                          </a:solidFill>
                          <a:latin typeface="Arial"/>
                          <a:cs typeface="Arial"/>
                        </a:rPr>
                        <a:t>This PowerPoint template is designed to create a </a:t>
                      </a:r>
                      <a:r>
                        <a:rPr lang="en-US" sz="2000" b="1" i="0" dirty="0">
                          <a:solidFill>
                            <a:srgbClr val="FFC000"/>
                          </a:solidFill>
                          <a:latin typeface="Arial"/>
                          <a:cs typeface="Arial"/>
                        </a:rPr>
                        <a:t>36"x48" </a:t>
                      </a:r>
                      <a:r>
                        <a:rPr lang="en-US" sz="2000" b="0" i="0" dirty="0">
                          <a:solidFill>
                            <a:srgbClr val="D9D9D9"/>
                          </a:solidFill>
                          <a:latin typeface="Arial"/>
                          <a:cs typeface="Arial"/>
                        </a:rPr>
                        <a:t>research poster. Simply add your title, subtitle, text, tables, charts, and photos to customize your poster.</a:t>
                      </a:r>
                    </a:p>
                    <a:p>
                      <a:pPr defTabSz="3765639"/>
                      <a:endParaRPr lang="en-US" sz="2000" b="0" i="0" dirty="0">
                        <a:solidFill>
                          <a:srgbClr val="D9D9D9"/>
                        </a:solidFill>
                        <a:latin typeface="Arial"/>
                        <a:cs typeface="Arial"/>
                      </a:endParaRPr>
                    </a:p>
                    <a:p>
                      <a:pPr defTabSz="3765639"/>
                      <a:r>
                        <a:rPr lang="en-US" sz="2000" b="0" i="0" dirty="0">
                          <a:solidFill>
                            <a:srgbClr val="D9D9D9"/>
                          </a:solidFill>
                          <a:latin typeface="Arial"/>
                          <a:cs typeface="Arial"/>
                        </a:rPr>
                        <a:t>To assist you in the design process and address any poster-related questions, we offer a series of online tutorials. Visit </a:t>
                      </a:r>
                      <a:r>
                        <a:rPr lang="en-US" sz="2000" b="1" i="0" dirty="0" err="1">
                          <a:solidFill>
                            <a:srgbClr val="FFC000"/>
                          </a:solidFill>
                          <a:latin typeface="Arial"/>
                          <a:cs typeface="Arial"/>
                        </a:rPr>
                        <a:t>PosterPresentations.com</a:t>
                      </a:r>
                      <a:r>
                        <a:rPr lang="en-US" sz="2000" b="1" i="0" dirty="0">
                          <a:solidFill>
                            <a:srgbClr val="FFC000"/>
                          </a:solidFill>
                          <a:latin typeface="Arial"/>
                          <a:cs typeface="Arial"/>
                        </a:rPr>
                        <a:t> </a:t>
                      </a:r>
                      <a:r>
                        <a:rPr lang="en-US" sz="2000" b="0" i="0" dirty="0">
                          <a:solidFill>
                            <a:srgbClr val="D9D9D9"/>
                          </a:solidFill>
                          <a:latin typeface="Arial"/>
                          <a:cs typeface="Arial"/>
                        </a:rPr>
                        <a:t>and select the </a:t>
                      </a:r>
                      <a:r>
                        <a:rPr lang="en-US" sz="2000" b="1" i="0" dirty="0">
                          <a:solidFill>
                            <a:srgbClr val="FFC000"/>
                          </a:solidFill>
                          <a:latin typeface="Arial"/>
                          <a:cs typeface="Arial"/>
                        </a:rPr>
                        <a:t>Tutorials </a:t>
                      </a:r>
                      <a:r>
                        <a:rPr lang="en-US" sz="2000" b="0" i="0" dirty="0">
                          <a:solidFill>
                            <a:srgbClr val="D9D9D9"/>
                          </a:solidFill>
                          <a:latin typeface="Arial"/>
                          <a:cs typeface="Arial"/>
                        </a:rPr>
                        <a:t>tab for detailed guidance.</a:t>
                      </a:r>
                    </a:p>
                    <a:p>
                      <a:pPr defTabSz="3765639"/>
                      <a:endParaRPr lang="en-US" sz="2000" b="0" i="0" dirty="0">
                        <a:solidFill>
                          <a:srgbClr val="D9D9D9"/>
                        </a:solidFill>
                        <a:latin typeface="Arial"/>
                        <a:cs typeface="Arial"/>
                      </a:endParaRPr>
                    </a:p>
                    <a:p>
                      <a:pPr defTabSz="3765639"/>
                      <a:r>
                        <a:rPr lang="en-US" sz="2000" b="0" i="0" dirty="0">
                          <a:solidFill>
                            <a:srgbClr val="D9D9D9"/>
                          </a:solidFill>
                          <a:latin typeface="Arial"/>
                          <a:cs typeface="Arial"/>
                        </a:rPr>
                        <a:t>For same-day professional printing of your poster, go to </a:t>
                      </a:r>
                      <a:r>
                        <a:rPr lang="en-US" sz="2000" b="1" i="0" dirty="0" err="1">
                          <a:solidFill>
                            <a:srgbClr val="FFC000"/>
                          </a:solidFill>
                          <a:latin typeface="Arial"/>
                          <a:cs typeface="Arial"/>
                        </a:rPr>
                        <a:t>PosterPresentations.com</a:t>
                      </a:r>
                      <a:r>
                        <a:rPr lang="en-US" sz="2000" b="1" i="0" dirty="0">
                          <a:solidFill>
                            <a:srgbClr val="FFC000"/>
                          </a:solidFill>
                          <a:latin typeface="Arial"/>
                          <a:cs typeface="Arial"/>
                        </a:rPr>
                        <a:t> </a:t>
                      </a:r>
                      <a:r>
                        <a:rPr lang="en-US" sz="2000" b="0" i="0" dirty="0">
                          <a:solidFill>
                            <a:srgbClr val="D9D9D9"/>
                          </a:solidFill>
                          <a:latin typeface="Arial"/>
                          <a:cs typeface="Arial"/>
                        </a:rPr>
                        <a:t>and click on the ”</a:t>
                      </a:r>
                      <a:r>
                        <a:rPr lang="en-US" sz="2000" b="1" i="0" dirty="0">
                          <a:solidFill>
                            <a:srgbClr val="FFC000"/>
                          </a:solidFill>
                          <a:latin typeface="Arial"/>
                          <a:cs typeface="Arial"/>
                        </a:rPr>
                        <a:t>PRINT</a:t>
                      </a:r>
                      <a:r>
                        <a:rPr lang="en-US" sz="2000" b="0" i="0" dirty="0">
                          <a:solidFill>
                            <a:srgbClr val="D9D9D9"/>
                          </a:solidFill>
                          <a:latin typeface="Arial"/>
                          <a:cs typeface="Arial"/>
                        </a:rPr>
                        <a:t>” button or click on any of our poster options.</a:t>
                      </a:r>
                      <a:endParaRPr lang="en-US" sz="2000" b="0"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494923">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starting your poster, ensure you have downloaded the correct template size to avoid printing issues.</a:t>
                      </a:r>
                    </a:p>
                    <a:p>
                      <a:pPr marL="0" marR="0" indent="0" algn="l" defTabSz="4388900" rtl="0" eaLnBrk="1" fontAlgn="auto" latinLnBrk="0" hangingPunct="1">
                        <a:lnSpc>
                          <a:spcPct val="100000"/>
                        </a:lnSpc>
                        <a:spcBef>
                          <a:spcPts val="0"/>
                        </a:spcBef>
                        <a:spcAft>
                          <a:spcPts val="0"/>
                        </a:spcAft>
                        <a:buClrTx/>
                        <a:buSzTx/>
                        <a:buFontTx/>
                        <a:buNone/>
                        <a:tabLst/>
                        <a:defRPr/>
                      </a:pPr>
                      <a:endParaRPr lang="en-US" sz="2000" b="0" baseline="0" dirty="0">
                        <a:solidFill>
                          <a:srgbClr val="D9D9D9"/>
                        </a:solidFill>
                        <a:latin typeface="Arial" panose="020B0604020202020204" pitchFamily="34" charset="0"/>
                        <a:cs typeface="Arial" panose="020B0604020202020204" pitchFamily="34" charset="0"/>
                      </a:endParaRPr>
                    </a:p>
                    <a:p>
                      <a:pPr marL="0" marR="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D9D9D9"/>
                          </a:solidFill>
                          <a:latin typeface="Arial" panose="020B0604020202020204" pitchFamily="34" charset="0"/>
                          <a:cs typeface="Arial" panose="020B0604020202020204" pitchFamily="34" charset="0"/>
                        </a:rPr>
                        <a:t>This template can also be printed in the following sizes without distortion or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16007">
                <a:tc>
                  <a:txBody>
                    <a:bodyPr/>
                    <a:lstStyle/>
                    <a:p>
                      <a:endParaRPr lang="en-US" sz="2000" dirty="0">
                        <a:solidFill>
                          <a:srgbClr val="1F3A4E"/>
                        </a:solidFill>
                      </a:endParaRPr>
                    </a:p>
                  </a:txBody>
                  <a:tcPr>
                    <a:blipFill rotWithShape="1">
                      <a:blip r:embed="rId4"/>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for comfortable viewing. PowerPoint offers two ways to zoom:</a:t>
                      </a:r>
                    </a:p>
                    <a:p>
                      <a:pPr algn="l"/>
                      <a:endParaRPr lang="en-US" sz="2000" b="0" baseline="0" dirty="0">
                        <a:solidFill>
                          <a:srgbClr val="D9D9D9"/>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1. Click the VIEW tab in the top menu bar, then select ZOOM. Choose the zoom percentage that suits you best.</a:t>
                      </a:r>
                    </a:p>
                    <a:p>
                      <a:pPr algn="l"/>
                      <a:r>
                        <a:rPr lang="en-US" sz="2000" b="0" baseline="0" dirty="0">
                          <a:solidFill>
                            <a:srgbClr val="D9D9D9"/>
                          </a:solidFill>
                          <a:latin typeface="Arial" panose="020B0604020202020204" pitchFamily="34" charset="0"/>
                          <a:cs typeface="Arial" panose="020B0604020202020204" pitchFamily="34" charset="0"/>
                        </a:rPr>
                        <a:t>2. Use the zoom slider located at the bottom-right corner of the window for more flexible adjustments.</a:t>
                      </a:r>
                    </a:p>
                  </a:txBody>
                  <a:tcPr marL="182880" marT="137160">
                    <a:solidFill>
                      <a:srgbClr val="010101"/>
                    </a:solidFill>
                  </a:tcPr>
                </a:tc>
                <a:extLst>
                  <a:ext uri="{0D108BD9-81ED-4DB2-BD59-A6C34878D82A}">
                    <a16:rowId xmlns:a16="http://schemas.microsoft.com/office/drawing/2014/main" val="10001"/>
                  </a:ext>
                </a:extLst>
              </a:tr>
              <a:tr h="1770010">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thin lines on this poster template are alignment guides. Horizontal and vertical guides help you position poster elements accurately. Text boxes and other elements will "snap" to the guides, ensuring they stay within the column boundaries.</a:t>
                      </a:r>
                    </a:p>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D9D9D9"/>
                          </a:solidFill>
                          <a:latin typeface="Arial" panose="020B0604020202020204" pitchFamily="34" charset="0"/>
                          <a:cs typeface="Arial" panose="020B0604020202020204" pitchFamily="34" charset="0"/>
                        </a:rPr>
                        <a:t>To hide the guides, go to the VIEW tab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759524">
                <a:tc>
                  <a:txBody>
                    <a:bodyPr/>
                    <a:lstStyle/>
                    <a:p>
                      <a:endParaRPr lang="en-US" sz="2000" dirty="0">
                        <a:solidFill>
                          <a:srgbClr val="1F3A4E"/>
                        </a:solidFill>
                      </a:endParaRPr>
                    </a:p>
                  </a:txBody>
                  <a:tcPr>
                    <a:blipFill rotWithShape="1">
                      <a:blip r:embed="rId5"/>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chemeClr val="bg1"/>
                          </a:solidFill>
                          <a:latin typeface="Arial" panose="020B0604020202020204" pitchFamily="34" charset="0"/>
                          <a:cs typeface="Arial" panose="020B0604020202020204" pitchFamily="34" charset="0"/>
                        </a:rPr>
                        <a:t>This template includes commonly used section headers, such as Abstract, Objectives, Methods, and Results.</a:t>
                      </a:r>
                    </a:p>
                    <a:p>
                      <a:pPr marL="0" lvl="1" indent="0" algn="l" defTabSz="114300"/>
                      <a:endParaRPr lang="en-US" sz="2000" b="0" baseline="0" dirty="0">
                        <a:solidFill>
                          <a:schemeClr val="bg1"/>
                        </a:solidFill>
                        <a:latin typeface="Arial" panose="020B0604020202020204" pitchFamily="34" charset="0"/>
                        <a:cs typeface="Arial" panose="020B0604020202020204" pitchFamily="34" charset="0"/>
                      </a:endParaRP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Click inside a section header to add text.</a:t>
                      </a: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To create a new header, click the edge of the section box to outline it, then copy and paste it.</a:t>
                      </a:r>
                    </a:p>
                    <a:p>
                      <a:pPr marL="0" lvl="1" indent="0" algn="l" defTabSz="114300"/>
                      <a:r>
                        <a:rPr lang="en-US" sz="2000" b="0" baseline="0" dirty="0">
                          <a:solidFill>
                            <a:schemeClr val="bg1"/>
                          </a:solidFill>
                          <a:latin typeface="Arial" panose="020B0604020202020204" pitchFamily="34" charset="0"/>
                          <a:cs typeface="Arial" panose="020B0604020202020204" pitchFamily="34" charset="0"/>
                        </a:rPr>
                        <a:t>To resize a header, click on the white circles and drag to the desired size.</a:t>
                      </a:r>
                      <a:endParaRPr lang="en-US" sz="2000" b="0" baseline="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3"/>
                  </a:ext>
                </a:extLst>
              </a:tr>
              <a:tr h="3459492">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text to each section without worrying too much about formatting. Use the default font size initially, even if the text overflows beyond the poster’s boundaries or doesn’t completely fill the space. Add all your content, including text, graphics, and photos.</a:t>
                      </a:r>
                    </a:p>
                    <a:p>
                      <a:endParaRPr lang="en-US" sz="2000" baseline="0" dirty="0">
                        <a:solidFill>
                          <a:srgbClr val="D9D9D9"/>
                        </a:solidFill>
                        <a:latin typeface="Arial" panose="020B0604020202020204" pitchFamily="34" charset="0"/>
                        <a:cs typeface="Arial" panose="020B0604020202020204" pitchFamily="34" charset="0"/>
                      </a:endParaRPr>
                    </a:p>
                    <a:p>
                      <a:r>
                        <a:rPr lang="en-US" sz="2000" baseline="0" dirty="0">
                          <a:solidFill>
                            <a:srgbClr val="D9D9D9"/>
                          </a:solidFill>
                          <a:latin typeface="Arial" panose="020B0604020202020204" pitchFamily="34" charset="0"/>
                          <a:cs typeface="Arial" panose="020B0604020202020204" pitchFamily="34" charset="0"/>
                        </a:rPr>
                        <a:t>Once everything is in place, go back and adjust the size of your text, images, and other visual elements to distribute the content evenly across the poster.</a:t>
                      </a:r>
                    </a:p>
                    <a:p>
                      <a:endParaRPr lang="en-US" sz="2000" baseline="0" dirty="0">
                        <a:solidFill>
                          <a:srgbClr val="D9D9D9"/>
                        </a:solidFill>
                        <a:latin typeface="Arial" panose="020B0604020202020204" pitchFamily="34" charset="0"/>
                        <a:cs typeface="Arial" panose="020B0604020202020204" pitchFamily="34" charset="0"/>
                      </a:endParaRPr>
                    </a:p>
                    <a:p>
                      <a:r>
                        <a:rPr lang="en-US" sz="2000" baseline="0" dirty="0">
                          <a:solidFill>
                            <a:srgbClr val="D9D9D9"/>
                          </a:solidFill>
                          <a:latin typeface="Arial" panose="020B0604020202020204" pitchFamily="34" charset="0"/>
                          <a:cs typeface="Arial" panose="020B0604020202020204" pitchFamily="34" charset="0"/>
                        </a:rPr>
                        <a:t>Make sure everything is aligned correctly before you finalize your poster.</a:t>
                      </a: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3736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To add photos, you can drag and drop them from your desktop, copy and paste, or go to INSERT &gt; PICTURES in the menu.</a:t>
                      </a:r>
                    </a:p>
                    <a:p>
                      <a:pPr marL="0" marR="0" lvl="0" indent="0" algn="l" defTabSz="9779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D9D9D9"/>
                        </a:solidFill>
                        <a:effectLst/>
                        <a:uLnTx/>
                        <a:uFillTx/>
                        <a:latin typeface="Arial"/>
                        <a:ea typeface="+mn-ea"/>
                        <a:cs typeface="Arial"/>
                      </a:endParaRP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To resize images proportionally, drag one of the white corner handles (small circles or squares). The middle handles will stretch and distort your image. </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54305">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6"/>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203751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on your images to a magnification level of 100%-200% in PowerPoint to check their clarity. This allows you to preview how the images will appear when printed. If the images look sharp and clear at this zoom level, they will likely print well without losing quality. However, if the images appear blurry or pixelated, consider using higher-resolution versions to ensure they print properly.</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3325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7"/>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3" name="Table 2">
            <a:extLst>
              <a:ext uri="{FF2B5EF4-FFF2-40B4-BE49-F238E27FC236}">
                <a16:creationId xmlns:a16="http://schemas.microsoft.com/office/drawing/2014/main" id="{3DF66D87-4F16-A0DE-ECAA-82839A0F05CE}"/>
              </a:ext>
            </a:extLst>
          </p:cNvPr>
          <p:cNvGraphicFramePr>
            <a:graphicFrameLocks noGrp="1"/>
          </p:cNvGraphicFramePr>
          <p:nvPr userDrawn="1">
            <p:extLst>
              <p:ext uri="{D42A27DB-BD31-4B8C-83A1-F6EECF244321}">
                <p14:modId xmlns:p14="http://schemas.microsoft.com/office/powerpoint/2010/main" val="41302105"/>
              </p:ext>
            </p:extLst>
          </p:nvPr>
        </p:nvGraphicFramePr>
        <p:xfrm>
          <a:off x="44945300" y="-1"/>
          <a:ext cx="9711562" cy="32975599"/>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20000"/>
                    </a:ext>
                  </a:extLst>
                </a:gridCol>
                <a:gridCol w="663367">
                  <a:extLst>
                    <a:ext uri="{9D8B030D-6E8A-4147-A177-3AD203B41FA5}">
                      <a16:colId xmlns:a16="http://schemas.microsoft.com/office/drawing/2014/main" val="3519466302"/>
                    </a:ext>
                  </a:extLst>
                </a:gridCol>
                <a:gridCol w="4704795">
                  <a:extLst>
                    <a:ext uri="{9D8B030D-6E8A-4147-A177-3AD203B41FA5}">
                      <a16:colId xmlns:a16="http://schemas.microsoft.com/office/drawing/2014/main" val="4164475170"/>
                    </a:ext>
                  </a:extLst>
                </a:gridCol>
              </a:tblGrid>
              <a:tr h="1391817">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APPEAR ON THE POSTER)</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811041">
                <a:tc>
                  <a:txBody>
                    <a:bodyPr/>
                    <a:lstStyle/>
                    <a:p>
                      <a:endParaRPr lang="en-US" sz="2000" u="none" dirty="0">
                        <a:solidFill>
                          <a:srgbClr val="FFC000"/>
                        </a:solidFill>
                      </a:endParaRPr>
                    </a:p>
                  </a:txBody>
                  <a:tcPr marL="182880" marT="137160">
                    <a:blipFill>
                      <a:blip r:embed="rId8"/>
                      <a:stretch>
                        <a:fillRect/>
                      </a:stretch>
                    </a:blipFill>
                  </a:tcPr>
                </a:tc>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Most templates offer several layout configurations, including options for four, three, two, or one column. To change the column configuration of your poster, go to the Home tab and select Layout. A drop-down menu will display all available layout options for the template.</a:t>
                      </a:r>
                      <a:endParaRPr lang="en-US" sz="2000" u="none" dirty="0">
                        <a:solidFill>
                          <a:srgbClr val="FFC000"/>
                        </a:solidFill>
                      </a:endParaRPr>
                    </a:p>
                  </a:txBody>
                  <a:tcPr marL="182880" marT="137160">
                    <a:solidFill>
                      <a:schemeClr val="tx1"/>
                    </a:solidFill>
                  </a:tcPr>
                </a:tc>
                <a:tc hMerge="1">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 to change the column layout configuration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To manually adjust the column configuration, go to VIEW &gt; SLIDE MASTER. From there, you can delete, resize, or modify the columns to suit your layout. When finished, remember to exit the MASTER by clicking on VIEW &gt; NORMAL</a:t>
                      </a:r>
                    </a:p>
                    <a:p>
                      <a:pPr marL="0" marR="0" lvl="0" indent="0" algn="l" defTabSz="43889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endParaRP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panose="020B0604020202020204" pitchFamily="34" charset="0"/>
                          <a:ea typeface="+mn-ea"/>
                          <a:cs typeface="Arial" panose="020B0604020202020204" pitchFamily="34" charset="0"/>
                        </a:rPr>
                        <a:t>For step-by-step guidance, refer to the tutorial here: </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https://</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www.posterpresentations.com</a:t>
                      </a:r>
                      <a:r>
                        <a:rPr kumimoji="0" lang="en-US" sz="24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/how-to-change-the-column-</a:t>
                      </a:r>
                      <a:r>
                        <a:rPr kumimoji="0" lang="en-US" sz="24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configuration.html</a:t>
                      </a:r>
                      <a:endParaRPr kumimoji="0" lang="en-US" sz="2000" b="0" i="0" u="none" strike="noStrike" kern="1200" cap="none" spc="0" normalizeH="0" baseline="0" noProof="0" dirty="0">
                        <a:ln>
                          <a:noFill/>
                        </a:ln>
                        <a:solidFill>
                          <a:srgbClr val="FFC000"/>
                        </a:solidFill>
                        <a:effectLst/>
                        <a:uLnTx/>
                        <a:uFillTx/>
                        <a:latin typeface="+mn-lt"/>
                        <a:ea typeface="+mn-ea"/>
                        <a:cs typeface="+mn-cs"/>
                      </a:endParaRPr>
                    </a:p>
                  </a:txBody>
                  <a:tcPr marL="182880" marT="137160">
                    <a:solidFill>
                      <a:schemeClr val="tx1"/>
                    </a:solidFill>
                  </a:tcPr>
                </a:tc>
                <a:extLst>
                  <a:ext uri="{0D108BD9-81ED-4DB2-BD59-A6C34878D82A}">
                    <a16:rowId xmlns:a16="http://schemas.microsoft.com/office/drawing/2014/main" val="10004"/>
                  </a:ext>
                </a:extLst>
              </a:tr>
              <a:tr h="2459542">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1. Click on the View tab, and then click Slide Master</a:t>
                      </a:r>
                    </a:p>
                  </a:txBody>
                  <a:tcPr marL="182880" marT="137160">
                    <a:blipFill>
                      <a:blip r:embed="rId9"/>
                      <a:stretch>
                        <a:fillRect/>
                      </a:stretch>
                    </a:blipFill>
                  </a:tcPr>
                </a:tc>
                <a:tc rowSpan="3"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 Guides are positioned outside the template's printable area, so they will not appear on the printed poster.</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If you save the file as a PDF using the Save As menu, the guides will also be excluded.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Alternatively, you can remove them directly from the Slide Master.</a:t>
                      </a:r>
                    </a:p>
                  </a:txBody>
                  <a:tcPr marL="182880" marT="137160">
                    <a:solidFill>
                      <a:srgbClr val="010101"/>
                    </a:solidFill>
                  </a:tcPr>
                </a:tc>
                <a:tc rowSpan="3"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delete the QUICK START GUIDE bars from the sides of this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the SAVES AS menu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Alternatively, you can delete them from the Slide Master. </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1640357">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10"/>
                      <a:stretch>
                        <a:fillRect/>
                      </a:stretch>
                    </a:blip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a:blip r:embed="rId10"/>
                      <a:stretch>
                        <a:fillRect/>
                      </a:stretch>
                    </a:blipFill>
                  </a:tcPr>
                </a:tc>
                <a:tc hMerge="1" vMerge="1">
                  <a:txBody>
                    <a:bodyPr/>
                    <a:lstStyle/>
                    <a:p>
                      <a:endParaRPr lang="en-US"/>
                    </a:p>
                  </a:txBody>
                  <a:tcPr/>
                </a:tc>
                <a:extLst>
                  <a:ext uri="{0D108BD9-81ED-4DB2-BD59-A6C34878D82A}">
                    <a16:rowId xmlns:a16="http://schemas.microsoft.com/office/drawing/2014/main" val="3063495530"/>
                  </a:ext>
                </a:extLst>
              </a:tr>
              <a:tr h="272979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2. Select the Master you are working on.</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3. Click on the border of the Guide box and delete.</a:t>
                      </a:r>
                      <a:br>
                        <a:rPr lang="en-US" sz="2400" noProof="0" dirty="0">
                          <a:solidFill>
                            <a:srgbClr val="D9D9D9"/>
                          </a:solidFill>
                          <a:latin typeface="Arial" panose="020B0604020202020204" pitchFamily="34" charset="0"/>
                          <a:cs typeface="Arial" panose="020B0604020202020204" pitchFamily="34" charset="0"/>
                        </a:rPr>
                      </a:br>
                      <a:r>
                        <a:rPr lang="en-US" sz="2400" noProof="0" dirty="0">
                          <a:solidFill>
                            <a:srgbClr val="D9D9D9"/>
                          </a:solidFill>
                          <a:latin typeface="Arial" panose="020B0604020202020204" pitchFamily="34" charset="0"/>
                          <a:cs typeface="Arial" panose="020B0604020202020204" pitchFamily="34" charset="0"/>
                        </a:rPr>
                        <a:t>4. IMPORTANT: Do not forget to exit the Master when finished.</a:t>
                      </a: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766341567"/>
                  </a:ext>
                </a:extLst>
              </a:tr>
              <a:tr h="4670981">
                <a:tc>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b="1" dirty="0">
                          <a:solidFill>
                            <a:srgbClr val="FFC000"/>
                          </a:solidFill>
                          <a:latin typeface="Arial" panose="020B0604020202020204" pitchFamily="34" charset="0"/>
                          <a:cs typeface="Arial" panose="020B0604020202020204" pitchFamily="34" charset="0"/>
                        </a:rPr>
                        <a:t>F5 key </a:t>
                      </a:r>
                      <a:r>
                        <a:rPr lang="en-US" sz="2400" dirty="0">
                          <a:solidFill>
                            <a:srgbClr val="D9D9D9"/>
                          </a:solidFill>
                          <a:latin typeface="Arial" panose="020B0604020202020204" pitchFamily="34" charset="0"/>
                          <a:cs typeface="Arial" panose="020B0604020202020204" pitchFamily="34" charset="0"/>
                        </a:rPr>
                        <a:t>on your keyboard (Windows) or by clicking on the SLIDESHOW tab. This will display your poster on the screen, showing how it will appear when printed. To exit the preview, press the </a:t>
                      </a:r>
                      <a:r>
                        <a:rPr lang="en-US" sz="2400" b="1" dirty="0">
                          <a:solidFill>
                            <a:srgbClr val="FFC000"/>
                          </a:solidFill>
                          <a:latin typeface="Arial" panose="020B0604020202020204" pitchFamily="34" charset="0"/>
                          <a:cs typeface="Arial" panose="020B0604020202020204" pitchFamily="34" charset="0"/>
                        </a:rPr>
                        <a:t>ESC</a:t>
                      </a:r>
                      <a:r>
                        <a:rPr lang="en-US" sz="2400" dirty="0">
                          <a:solidFill>
                            <a:srgbClr val="D9D9D9"/>
                          </a:solidFill>
                          <a:latin typeface="Arial" panose="020B0604020202020204" pitchFamily="34" charset="0"/>
                          <a:cs typeface="Arial" panose="020B0604020202020204" pitchFamily="34" charset="0"/>
                        </a:rPr>
                        <a:t> key.</a:t>
                      </a:r>
                    </a:p>
                  </a:txBody>
                  <a:tcPr marL="182880" marT="137160">
                    <a:solidFill>
                      <a:srgbClr val="010101"/>
                    </a:solidFill>
                  </a:tcPr>
                </a:tc>
                <a:tc gridSpan="2">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(Windows)</a:t>
                      </a:r>
                      <a:br>
                        <a:rPr lang="en-US" sz="28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 (Mac and Windows)</a:t>
                      </a:r>
                      <a:endParaRPr lang="en-US" sz="24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1500" b="1" dirty="0">
                          <a:solidFill>
                            <a:srgbClr val="D9D9D9"/>
                          </a:solidFill>
                          <a:latin typeface="Arial" panose="020B0604020202020204" pitchFamily="34" charset="0"/>
                          <a:cs typeface="Arial" panose="020B0604020202020204" pitchFamily="34" charset="0"/>
                        </a:rPr>
                        <a:t>F5</a:t>
                      </a:r>
                      <a:br>
                        <a:rPr lang="en-US" sz="11500" b="1" dirty="0">
                          <a:solidFill>
                            <a:srgbClr val="D9D9D9"/>
                          </a:solidFill>
                          <a:latin typeface="Arial" panose="020B0604020202020204" pitchFamily="34" charset="0"/>
                          <a:cs typeface="Arial" panose="020B0604020202020204" pitchFamily="34" charset="0"/>
                        </a:rPr>
                      </a:br>
                      <a:r>
                        <a:rPr lang="en-US" sz="2800" b="1" dirty="0">
                          <a:solidFill>
                            <a:srgbClr val="D9D9D9"/>
                          </a:solidFill>
                          <a:latin typeface="Arial" panose="020B0604020202020204" pitchFamily="34" charset="0"/>
                          <a:cs typeface="Arial" panose="020B0604020202020204" pitchFamily="34" charset="0"/>
                        </a:rPr>
                        <a:t>or click on the SLIDESHOW tab</a:t>
                      </a:r>
                      <a:r>
                        <a:rPr lang="en-US" sz="5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4792954">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Printing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To print your poster, visit </a:t>
                      </a:r>
                      <a:r>
                        <a:rPr lang="en-US" sz="2400" noProof="0" dirty="0" err="1">
                          <a:solidFill>
                            <a:srgbClr val="FFC000"/>
                          </a:solidFill>
                          <a:latin typeface="Arial"/>
                          <a:cs typeface="Arial"/>
                        </a:rPr>
                        <a:t>PosterPresentations.com</a:t>
                      </a:r>
                      <a:r>
                        <a:rPr lang="en-US" sz="2400" noProof="0" dirty="0">
                          <a:solidFill>
                            <a:srgbClr val="FFC000"/>
                          </a:solidFill>
                          <a:latin typeface="Arial"/>
                          <a:cs typeface="Arial"/>
                        </a:rPr>
                        <a:t> </a:t>
                      </a:r>
                      <a:r>
                        <a:rPr lang="en-US" sz="2400" noProof="0" dirty="0">
                          <a:solidFill>
                            <a:srgbClr val="D9D9D9"/>
                          </a:solidFill>
                          <a:latin typeface="Arial"/>
                          <a:cs typeface="Arial"/>
                        </a:rPr>
                        <a:t>and click the "</a:t>
                      </a:r>
                      <a:r>
                        <a:rPr lang="en-US" sz="2400" noProof="0" dirty="0">
                          <a:solidFill>
                            <a:srgbClr val="FFC000"/>
                          </a:solidFill>
                          <a:latin typeface="Arial"/>
                          <a:cs typeface="Arial"/>
                        </a:rPr>
                        <a:t>PRINT</a:t>
                      </a:r>
                      <a:r>
                        <a:rPr lang="en-US" sz="2400" noProof="0" dirty="0">
                          <a:solidFill>
                            <a:srgbClr val="D9D9D9"/>
                          </a:solidFill>
                          <a:latin typeface="Arial"/>
                          <a:cs typeface="Arial"/>
                        </a:rPr>
                        <a:t>" button, or choose from the available poster types. Options include professional paper, fabric for convenient travel, trifold, and other printing materials.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Orders placed and paid for by noon (Pacific Time) from Monday to Friday are typically processed the same day. Shipping options include Next Business Day, Second Business Day, Third Business Day, or Free Ground Delivery.</a:t>
                      </a:r>
                      <a:br>
                        <a:rPr lang="en-US" sz="2400" noProof="0" dirty="0">
                          <a:solidFill>
                            <a:srgbClr val="D9D9D9"/>
                          </a:solidFill>
                          <a:latin typeface="Arial"/>
                          <a:cs typeface="Arial"/>
                        </a:rPr>
                      </a:b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246346">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Group printing discounts</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We provide event coordinators and conference organizers with a seamless solution for attendees’ poster printing needs. Our service offers discounted, high-quality prints with quick turnaround times and flexible options, ensuring we cater to a wide range of requirements.</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For more information, visit this page:</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FFC000"/>
                          </a:solidFill>
                          <a:latin typeface="Arial"/>
                          <a:cs typeface="Arial"/>
                        </a:rPr>
                        <a:t>https://</a:t>
                      </a:r>
                      <a:r>
                        <a:rPr lang="en-US" sz="2400" noProof="0" dirty="0" err="1">
                          <a:solidFill>
                            <a:srgbClr val="FFC000"/>
                          </a:solidFill>
                          <a:latin typeface="Arial"/>
                          <a:cs typeface="Arial"/>
                        </a:rPr>
                        <a:t>www.posterpresentations.com</a:t>
                      </a:r>
                      <a:r>
                        <a:rPr lang="en-US" sz="2400" noProof="0" dirty="0">
                          <a:solidFill>
                            <a:srgbClr val="FFC000"/>
                          </a:solidFill>
                          <a:latin typeface="Arial"/>
                          <a:cs typeface="Arial"/>
                        </a:rPr>
                        <a:t>/poster-presentation-services-for-conferences-and-</a:t>
                      </a:r>
                      <a:r>
                        <a:rPr lang="en-US" sz="2400" noProof="0" dirty="0" err="1">
                          <a:solidFill>
                            <a:srgbClr val="FFC000"/>
                          </a:solidFill>
                          <a:latin typeface="Arial"/>
                          <a:cs typeface="Arial"/>
                        </a:rPr>
                        <a:t>events.html</a:t>
                      </a:r>
                      <a:endParaRPr lang="en-US" sz="2400" noProof="0" dirty="0">
                        <a:solidFill>
                          <a:srgbClr val="FFC000"/>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FFC000"/>
                        </a:solidFill>
                        <a:latin typeface="Arial"/>
                        <a:cs typeface="Arial"/>
                      </a:endParaRP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83546655"/>
                  </a:ext>
                </a:extLst>
              </a:tr>
              <a:tr h="1630178">
                <a:tc gridSpan="3">
                  <a:txBody>
                    <a:bodyPr/>
                    <a:lstStyle/>
                    <a:p>
                      <a:endParaRPr lang="en-US" sz="2400" dirty="0">
                        <a:solidFill>
                          <a:srgbClr val="1F3A4E"/>
                        </a:solidFill>
                      </a:endParaRPr>
                    </a:p>
                  </a:txBody>
                  <a:tcPr marL="182880" marT="137160">
                    <a:blipFill dpi="0" rotWithShape="1">
                      <a:blip r:embed="rId11"/>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545390">
                <a:tc gridSpan="2">
                  <a:txBody>
                    <a:bodyPr/>
                    <a:lstStyle/>
                    <a:p>
                      <a:pPr>
                        <a:lnSpc>
                          <a:spcPts val="2600"/>
                        </a:lnSpc>
                      </a:pPr>
                      <a:r>
                        <a:rPr lang="en-US" sz="2000" dirty="0">
                          <a:solidFill>
                            <a:schemeClr val="bg1">
                              <a:lumMod val="85000"/>
                            </a:schemeClr>
                          </a:solidFill>
                          <a:latin typeface="Arial"/>
                          <a:cs typeface="Arial"/>
                        </a:rPr>
                        <a:t>© 2025</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000" dirty="0">
                        <a:solidFill>
                          <a:schemeClr val="bg1">
                            <a:lumMod val="85000"/>
                          </a:schemeClr>
                        </a:solidFill>
                        <a:latin typeface="Arial"/>
                        <a:cs typeface="Arial"/>
                      </a:endParaRPr>
                    </a:p>
                  </a:txBody>
                  <a:tcPr marL="182880" marT="137160">
                    <a:solidFill>
                      <a:srgbClr val="010101"/>
                    </a:solidFill>
                  </a:tcPr>
                </a:tc>
                <a:tc>
                  <a:txBody>
                    <a:bodyPr/>
                    <a:lstStyle/>
                    <a:p>
                      <a:r>
                        <a:rPr lang="en-US" sz="1800" dirty="0">
                          <a:solidFill>
                            <a:schemeClr val="bg1"/>
                          </a:solidFill>
                          <a:latin typeface="Arial"/>
                          <a:cs typeface="Arial"/>
                        </a:rPr>
                        <a:t>For additional help, visit our online tutorials at </a:t>
                      </a:r>
                      <a:r>
                        <a:rPr lang="en-US" sz="1400" dirty="0">
                          <a:solidFill>
                            <a:schemeClr val="bg1"/>
                          </a:solidFill>
                          <a:latin typeface="Arial"/>
                          <a:cs typeface="Arial"/>
                        </a:rPr>
                        <a:t>https://</a:t>
                      </a:r>
                      <a:r>
                        <a:rPr lang="en-US" sz="1400" dirty="0" err="1">
                          <a:solidFill>
                            <a:schemeClr val="bg1"/>
                          </a:solidFill>
                          <a:latin typeface="Arial"/>
                          <a:cs typeface="Arial"/>
                        </a:rPr>
                        <a:t>www.posterpresentations.com</a:t>
                      </a:r>
                      <a:r>
                        <a:rPr lang="en-US" sz="1400" dirty="0">
                          <a:solidFill>
                            <a:schemeClr val="bg1"/>
                          </a:solidFill>
                          <a:latin typeface="Arial"/>
                          <a:cs typeface="Arial"/>
                        </a:rPr>
                        <a:t>/</a:t>
                      </a:r>
                      <a:r>
                        <a:rPr lang="en-US" sz="1400" dirty="0" err="1">
                          <a:solidFill>
                            <a:schemeClr val="bg1"/>
                          </a:solidFill>
                          <a:latin typeface="Arial"/>
                          <a:cs typeface="Arial"/>
                        </a:rPr>
                        <a:t>helpdesk.html</a:t>
                      </a:r>
                      <a:endParaRPr lang="en-US"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358519303"/>
      </p:ext>
    </p:extLst>
  </p:cSld>
  <p:clrMap bg1="lt1" tx1="dk1" bg2="lt2" tx2="dk2" accent1="accent1" accent2="accent2" accent3="accent3" accent4="accent4" accent5="accent5" accent6="accent6" hlink="hlink" folHlink="folHlink"/>
  <p:sldLayoutIdLst>
    <p:sldLayoutId id="2147483660" r:id="rId1"/>
    <p:sldLayoutId id="2147483662" r:id="rId2"/>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96" userDrawn="1">
          <p15:clr>
            <a:srgbClr val="F26B43"/>
          </p15:clr>
        </p15:guide>
        <p15:guide id="2" userDrawn="1">
          <p15:clr>
            <a:srgbClr val="F26B43"/>
          </p15:clr>
        </p15:guide>
        <p15:guide id="3" pos="27648" userDrawn="1">
          <p15:clr>
            <a:srgbClr val="F26B43"/>
          </p15:clr>
        </p15:guide>
        <p15:guide id="4" orient="horz" pos="2020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C8D947-8FA9-1EF5-0CC0-B7312E50D345}"/>
              </a:ext>
            </a:extLst>
          </p:cNvPr>
          <p:cNvSpPr>
            <a:spLocks noGrp="1"/>
          </p:cNvSpPr>
          <p:nvPr>
            <p:ph type="body" sz="quarter" idx="10"/>
          </p:nvPr>
        </p:nvSpPr>
        <p:spPr>
          <a:xfrm>
            <a:off x="320505" y="6933398"/>
            <a:ext cx="10266373" cy="2000525"/>
          </a:xfrm>
        </p:spPr>
        <p:txBody>
          <a:bodyPr/>
          <a:lstStyle/>
          <a:p>
            <a:pPr>
              <a:spcBef>
                <a:spcPts val="600"/>
              </a:spcBef>
            </a:pPr>
            <a:r>
              <a:rPr lang="en-US" dirty="0"/>
              <a:t>A reputable IT consultancy firm relies heavily on government-sector digital projects for stable revenue. Our team analyzed how a </a:t>
            </a:r>
            <a:r>
              <a:rPr lang="en-US" b="1" dirty="0"/>
              <a:t>Digital Health Companion App </a:t>
            </a:r>
            <a:r>
              <a:rPr lang="en-US" dirty="0"/>
              <a:t>could unlock new commercial pathways and solve market limitations.</a:t>
            </a:r>
          </a:p>
        </p:txBody>
      </p:sp>
      <p:sp>
        <p:nvSpPr>
          <p:cNvPr id="3" name="Text Placeholder 2">
            <a:extLst>
              <a:ext uri="{FF2B5EF4-FFF2-40B4-BE49-F238E27FC236}">
                <a16:creationId xmlns:a16="http://schemas.microsoft.com/office/drawing/2014/main" id="{7063025B-ED51-7498-E2ED-880CA21CF515}"/>
              </a:ext>
            </a:extLst>
          </p:cNvPr>
          <p:cNvSpPr>
            <a:spLocks noGrp="1"/>
          </p:cNvSpPr>
          <p:nvPr>
            <p:ph type="body" sz="quarter" idx="11"/>
          </p:nvPr>
        </p:nvSpPr>
        <p:spPr>
          <a:xfrm>
            <a:off x="49801" y="6374159"/>
            <a:ext cx="10262633" cy="677100"/>
          </a:xfrm>
        </p:spPr>
        <p:txBody>
          <a:bodyPr/>
          <a:lstStyle/>
          <a:p>
            <a:pPr algn="ctr"/>
            <a:r>
              <a:rPr lang="en-US" u="none" dirty="0"/>
              <a:t>Introduction</a:t>
            </a:r>
          </a:p>
        </p:txBody>
      </p:sp>
      <p:sp>
        <p:nvSpPr>
          <p:cNvPr id="4" name="Text Placeholder 3">
            <a:extLst>
              <a:ext uri="{FF2B5EF4-FFF2-40B4-BE49-F238E27FC236}">
                <a16:creationId xmlns:a16="http://schemas.microsoft.com/office/drawing/2014/main" id="{9DCA74FB-FAFB-6A3E-DB65-2E5EBB90DA5F}"/>
              </a:ext>
            </a:extLst>
          </p:cNvPr>
          <p:cNvSpPr>
            <a:spLocks noGrp="1"/>
          </p:cNvSpPr>
          <p:nvPr>
            <p:ph type="body" sz="quarter" idx="20"/>
          </p:nvPr>
        </p:nvSpPr>
        <p:spPr>
          <a:xfrm>
            <a:off x="37618" y="18896970"/>
            <a:ext cx="10286999" cy="677100"/>
          </a:xfrm>
        </p:spPr>
        <p:txBody>
          <a:bodyPr/>
          <a:lstStyle/>
          <a:p>
            <a:pPr algn="ctr"/>
            <a:r>
              <a:rPr lang="en-US" u="none" dirty="0"/>
              <a:t>Pain Points</a:t>
            </a:r>
          </a:p>
        </p:txBody>
      </p:sp>
      <p:sp>
        <p:nvSpPr>
          <p:cNvPr id="5" name="Text Placeholder 4">
            <a:extLst>
              <a:ext uri="{FF2B5EF4-FFF2-40B4-BE49-F238E27FC236}">
                <a16:creationId xmlns:a16="http://schemas.microsoft.com/office/drawing/2014/main" id="{7A66D62C-B46E-1540-115A-911CAA6279A1}"/>
              </a:ext>
            </a:extLst>
          </p:cNvPr>
          <p:cNvSpPr>
            <a:spLocks noGrp="1"/>
          </p:cNvSpPr>
          <p:nvPr>
            <p:ph type="body" sz="quarter" idx="21"/>
          </p:nvPr>
        </p:nvSpPr>
        <p:spPr>
          <a:xfrm>
            <a:off x="11900586" y="14436746"/>
            <a:ext cx="9435373" cy="1615805"/>
          </a:xfrm>
        </p:spPr>
        <p:txBody>
          <a:bodyPr/>
          <a:lstStyle/>
          <a:p>
            <a:pPr>
              <a:spcBef>
                <a:spcPts val="600"/>
              </a:spcBef>
            </a:pPr>
            <a:r>
              <a:rPr lang="en-US" b="1" dirty="0"/>
              <a:t>2.</a:t>
            </a:r>
            <a:r>
              <a:rPr lang="zh-TW" altLang="en-US" b="1" dirty="0"/>
              <a:t> </a:t>
            </a:r>
            <a:r>
              <a:rPr lang="en-US" b="1" dirty="0"/>
              <a:t>Integration Components</a:t>
            </a:r>
            <a:r>
              <a:rPr lang="en-US" altLang="zh-TW" b="1" dirty="0"/>
              <a:t>:</a:t>
            </a:r>
            <a:r>
              <a:rPr lang="zh-TW" altLang="en-US" b="1" dirty="0"/>
              <a:t> </a:t>
            </a:r>
            <a:r>
              <a:rPr lang="en-US" dirty="0"/>
              <a:t>Multiple wearable devices sync seamlessly with the mobile health platform for unified data flow.</a:t>
            </a:r>
          </a:p>
          <a:p>
            <a:pPr>
              <a:spcBef>
                <a:spcPts val="600"/>
              </a:spcBef>
            </a:pPr>
            <a:endParaRPr lang="en-US" dirty="0"/>
          </a:p>
          <a:p>
            <a:pPr>
              <a:spcBef>
                <a:spcPts val="600"/>
              </a:spcBef>
            </a:pPr>
            <a:endParaRPr lang="en-US" dirty="0"/>
          </a:p>
        </p:txBody>
      </p:sp>
      <p:sp>
        <p:nvSpPr>
          <p:cNvPr id="7" name="Text Placeholder 6">
            <a:extLst>
              <a:ext uri="{FF2B5EF4-FFF2-40B4-BE49-F238E27FC236}">
                <a16:creationId xmlns:a16="http://schemas.microsoft.com/office/drawing/2014/main" id="{F63738D7-09AF-BB14-F9FB-ADD8F78D00BD}"/>
              </a:ext>
            </a:extLst>
          </p:cNvPr>
          <p:cNvSpPr>
            <a:spLocks noGrp="1"/>
          </p:cNvSpPr>
          <p:nvPr>
            <p:ph type="body" sz="quarter" idx="23"/>
          </p:nvPr>
        </p:nvSpPr>
        <p:spPr>
          <a:xfrm>
            <a:off x="22924113" y="23386978"/>
            <a:ext cx="9435373" cy="4543466"/>
          </a:xfrm>
        </p:spPr>
        <p:txBody>
          <a:bodyPr/>
          <a:lstStyle/>
          <a:p>
            <a:pPr marL="342900" indent="-342900">
              <a:lnSpc>
                <a:spcPct val="110000"/>
              </a:lnSpc>
              <a:spcBef>
                <a:spcPts val="600"/>
              </a:spcBef>
              <a:spcAft>
                <a:spcPts val="200"/>
              </a:spcAft>
              <a:buFont typeface="Arial" panose="020B0604020202020204" pitchFamily="34" charset="0"/>
              <a:buChar char="•"/>
            </a:pPr>
            <a:r>
              <a:rPr lang="en-US" b="1" dirty="0"/>
              <a:t>Diversified Revenue: </a:t>
            </a:r>
            <a:r>
              <a:rPr lang="en-US" dirty="0"/>
              <a:t>Expands beyond government projects and enables scalable, subscription-based income.</a:t>
            </a:r>
          </a:p>
          <a:p>
            <a:pPr marL="342900" indent="-342900">
              <a:lnSpc>
                <a:spcPct val="110000"/>
              </a:lnSpc>
              <a:spcBef>
                <a:spcPts val="600"/>
              </a:spcBef>
              <a:spcAft>
                <a:spcPts val="200"/>
              </a:spcAft>
              <a:buFont typeface="Arial" panose="020B0604020202020204" pitchFamily="34" charset="0"/>
              <a:buChar char="•"/>
            </a:pPr>
            <a:r>
              <a:rPr lang="en-US" b="1" dirty="0"/>
              <a:t>Stronger Digital Health Presence: </a:t>
            </a:r>
            <a:r>
              <a:rPr lang="en-US" dirty="0"/>
              <a:t>Establishes a visible, consumer-facing role in the digital health ecosystem.</a:t>
            </a:r>
          </a:p>
          <a:p>
            <a:pPr marL="342900" indent="-342900">
              <a:lnSpc>
                <a:spcPct val="110000"/>
              </a:lnSpc>
              <a:spcBef>
                <a:spcPts val="600"/>
              </a:spcBef>
              <a:spcAft>
                <a:spcPts val="200"/>
              </a:spcAft>
              <a:buFont typeface="Arial" panose="020B0604020202020204" pitchFamily="34" charset="0"/>
              <a:buChar char="•"/>
            </a:pPr>
            <a:r>
              <a:rPr lang="en-US" b="1" dirty="0"/>
              <a:t>Accelerated Innovation: </a:t>
            </a:r>
            <a:r>
              <a:rPr lang="en-US" dirty="0"/>
              <a:t>Drives modernization through AI insights, wearable integration, and interoperability.</a:t>
            </a:r>
          </a:p>
          <a:p>
            <a:pPr marL="342900" indent="-342900">
              <a:lnSpc>
                <a:spcPct val="110000"/>
              </a:lnSpc>
              <a:spcBef>
                <a:spcPts val="600"/>
              </a:spcBef>
              <a:spcAft>
                <a:spcPts val="200"/>
              </a:spcAft>
              <a:buFont typeface="Arial" panose="020B0604020202020204" pitchFamily="34" charset="0"/>
              <a:buChar char="•"/>
            </a:pPr>
            <a:r>
              <a:rPr lang="en-US" b="1" dirty="0"/>
              <a:t>Scalable Product Model: </a:t>
            </a:r>
            <a:r>
              <a:rPr lang="en-US" dirty="0"/>
              <a:t>Moves from custom project delivery to a reusable, high-scalability digital product.</a:t>
            </a:r>
          </a:p>
        </p:txBody>
      </p:sp>
      <p:sp>
        <p:nvSpPr>
          <p:cNvPr id="8" name="Text Placeholder 7">
            <a:extLst>
              <a:ext uri="{FF2B5EF4-FFF2-40B4-BE49-F238E27FC236}">
                <a16:creationId xmlns:a16="http://schemas.microsoft.com/office/drawing/2014/main" id="{BF2DBA0E-4523-5249-7D01-53C0990A90A8}"/>
              </a:ext>
            </a:extLst>
          </p:cNvPr>
          <p:cNvSpPr>
            <a:spLocks noGrp="1"/>
          </p:cNvSpPr>
          <p:nvPr>
            <p:ph type="body" sz="quarter" idx="24"/>
          </p:nvPr>
        </p:nvSpPr>
        <p:spPr>
          <a:xfrm>
            <a:off x="22409021" y="22503758"/>
            <a:ext cx="10207489" cy="485081"/>
          </a:xfrm>
        </p:spPr>
        <p:txBody>
          <a:bodyPr/>
          <a:lstStyle/>
          <a:p>
            <a:pPr algn="ctr"/>
            <a:r>
              <a:rPr lang="en-US" u="none" dirty="0"/>
              <a:t>Benefits and Impacts </a:t>
            </a:r>
          </a:p>
        </p:txBody>
      </p:sp>
      <p:sp>
        <p:nvSpPr>
          <p:cNvPr id="9" name="Text Placeholder 8">
            <a:extLst>
              <a:ext uri="{FF2B5EF4-FFF2-40B4-BE49-F238E27FC236}">
                <a16:creationId xmlns:a16="http://schemas.microsoft.com/office/drawing/2014/main" id="{0AF6FCCC-07D3-DF75-ECBD-DE79EC645DE3}"/>
              </a:ext>
            </a:extLst>
          </p:cNvPr>
          <p:cNvSpPr>
            <a:spLocks noGrp="1"/>
          </p:cNvSpPr>
          <p:nvPr>
            <p:ph type="body" sz="quarter" idx="25"/>
          </p:nvPr>
        </p:nvSpPr>
        <p:spPr>
          <a:xfrm>
            <a:off x="22384145" y="28408611"/>
            <a:ext cx="10257241" cy="677100"/>
          </a:xfrm>
        </p:spPr>
        <p:txBody>
          <a:bodyPr/>
          <a:lstStyle/>
          <a:p>
            <a:pPr algn="ctr"/>
            <a:r>
              <a:rPr lang="en-US" u="none" dirty="0"/>
              <a:t>Implementation plan </a:t>
            </a:r>
          </a:p>
        </p:txBody>
      </p:sp>
      <p:sp>
        <p:nvSpPr>
          <p:cNvPr id="10" name="Text Placeholder 9">
            <a:extLst>
              <a:ext uri="{FF2B5EF4-FFF2-40B4-BE49-F238E27FC236}">
                <a16:creationId xmlns:a16="http://schemas.microsoft.com/office/drawing/2014/main" id="{E6D26FF5-6E9D-B399-56F2-B29C14F4BE96}"/>
              </a:ext>
            </a:extLst>
          </p:cNvPr>
          <p:cNvSpPr>
            <a:spLocks noGrp="1"/>
          </p:cNvSpPr>
          <p:nvPr>
            <p:ph type="body" sz="quarter" idx="26"/>
          </p:nvPr>
        </p:nvSpPr>
        <p:spPr>
          <a:xfrm>
            <a:off x="22942442" y="29146309"/>
            <a:ext cx="9040758" cy="2231358"/>
          </a:xfrm>
        </p:spPr>
        <p:txBody>
          <a:bodyPr/>
          <a:lstStyle/>
          <a:p>
            <a:pPr>
              <a:spcBef>
                <a:spcPts val="600"/>
              </a:spcBef>
            </a:pPr>
            <a:r>
              <a:rPr lang="en-US" b="1" dirty="0"/>
              <a:t>Phase 1 –  pilot launch</a:t>
            </a:r>
          </a:p>
          <a:p>
            <a:pPr marL="631825" indent="-342900">
              <a:spcBef>
                <a:spcPts val="600"/>
              </a:spcBef>
              <a:buFont typeface="Arial" panose="020B0604020202020204" pitchFamily="34" charset="0"/>
              <a:buChar char="•"/>
            </a:pPr>
            <a:r>
              <a:rPr lang="en-US" dirty="0"/>
              <a:t>Release to one hospital and a small patient group.</a:t>
            </a:r>
          </a:p>
          <a:p>
            <a:pPr marL="631825" indent="-342900">
              <a:spcBef>
                <a:spcPts val="600"/>
              </a:spcBef>
              <a:buFont typeface="Arial" panose="020B0604020202020204" pitchFamily="34" charset="0"/>
              <a:buChar char="•"/>
            </a:pPr>
            <a:r>
              <a:rPr lang="en-US" dirty="0"/>
              <a:t>Validate wearable integration and AI accuracy.</a:t>
            </a:r>
          </a:p>
          <a:p>
            <a:pPr marL="631825" indent="-342900">
              <a:spcBef>
                <a:spcPts val="600"/>
              </a:spcBef>
              <a:buFont typeface="Arial" panose="020B0604020202020204" pitchFamily="34" charset="0"/>
              <a:buChar char="•"/>
            </a:pPr>
            <a:r>
              <a:rPr lang="en-US" dirty="0"/>
              <a:t>Ensure compliance with HIPAA, PHIPA, and GDPR.</a:t>
            </a:r>
          </a:p>
        </p:txBody>
      </p:sp>
      <p:sp>
        <p:nvSpPr>
          <p:cNvPr id="11" name="Text Placeholder 10">
            <a:extLst>
              <a:ext uri="{FF2B5EF4-FFF2-40B4-BE49-F238E27FC236}">
                <a16:creationId xmlns:a16="http://schemas.microsoft.com/office/drawing/2014/main" id="{79127A84-EF15-6D35-21E2-6CCF90D23DB5}"/>
              </a:ext>
            </a:extLst>
          </p:cNvPr>
          <p:cNvSpPr>
            <a:spLocks noGrp="1"/>
          </p:cNvSpPr>
          <p:nvPr>
            <p:ph type="body" sz="quarter" idx="27"/>
          </p:nvPr>
        </p:nvSpPr>
        <p:spPr>
          <a:xfrm>
            <a:off x="33225118" y="13562898"/>
            <a:ext cx="10248900" cy="677100"/>
          </a:xfrm>
        </p:spPr>
        <p:txBody>
          <a:bodyPr/>
          <a:lstStyle/>
          <a:p>
            <a:pPr algn="ctr"/>
            <a:r>
              <a:rPr lang="en-US" altLang="zh-TW" u="none" dirty="0"/>
              <a:t>Cost</a:t>
            </a:r>
            <a:endParaRPr lang="en-US" u="none" dirty="0"/>
          </a:p>
        </p:txBody>
      </p:sp>
      <p:sp>
        <p:nvSpPr>
          <p:cNvPr id="13" name="Text Placeholder 12">
            <a:extLst>
              <a:ext uri="{FF2B5EF4-FFF2-40B4-BE49-F238E27FC236}">
                <a16:creationId xmlns:a16="http://schemas.microsoft.com/office/drawing/2014/main" id="{00F82191-2759-F1FE-ED47-EA8CC235863D}"/>
              </a:ext>
            </a:extLst>
          </p:cNvPr>
          <p:cNvSpPr>
            <a:spLocks noGrp="1"/>
          </p:cNvSpPr>
          <p:nvPr>
            <p:ph type="body" sz="quarter" idx="29"/>
          </p:nvPr>
        </p:nvSpPr>
        <p:spPr>
          <a:xfrm>
            <a:off x="33227634" y="20986464"/>
            <a:ext cx="10243869" cy="677100"/>
          </a:xfrm>
        </p:spPr>
        <p:txBody>
          <a:bodyPr/>
          <a:lstStyle/>
          <a:p>
            <a:pPr algn="ctr"/>
            <a:r>
              <a:rPr lang="en-US" altLang="zh-TW" u="none" dirty="0"/>
              <a:t>Risk</a:t>
            </a:r>
            <a:r>
              <a:rPr lang="zh-TW" altLang="en-US" u="none" dirty="0"/>
              <a:t> </a:t>
            </a:r>
            <a:r>
              <a:rPr lang="en-US" altLang="zh-TW" u="none" dirty="0"/>
              <a:t>and</a:t>
            </a:r>
            <a:r>
              <a:rPr lang="zh-TW" altLang="en-US" u="none" dirty="0"/>
              <a:t> </a:t>
            </a:r>
            <a:r>
              <a:rPr lang="en-US" altLang="zh-TW" u="none" dirty="0"/>
              <a:t>Mitigation</a:t>
            </a:r>
            <a:r>
              <a:rPr lang="zh-TW" altLang="en-US" u="none" dirty="0"/>
              <a:t> </a:t>
            </a:r>
            <a:r>
              <a:rPr lang="en-US" altLang="zh-TW" u="none" dirty="0"/>
              <a:t>Strategy</a:t>
            </a:r>
            <a:r>
              <a:rPr lang="zh-TW" altLang="en-US" u="none" dirty="0"/>
              <a:t> </a:t>
            </a:r>
            <a:endParaRPr lang="en-US" u="none" dirty="0"/>
          </a:p>
        </p:txBody>
      </p:sp>
      <p:sp>
        <p:nvSpPr>
          <p:cNvPr id="16" name="Text Placeholder 15">
            <a:extLst>
              <a:ext uri="{FF2B5EF4-FFF2-40B4-BE49-F238E27FC236}">
                <a16:creationId xmlns:a16="http://schemas.microsoft.com/office/drawing/2014/main" id="{3BBEA73D-FCE0-8F83-CB7C-BAA0669DFF36}"/>
              </a:ext>
            </a:extLst>
          </p:cNvPr>
          <p:cNvSpPr>
            <a:spLocks noGrp="1"/>
          </p:cNvSpPr>
          <p:nvPr>
            <p:ph type="body" sz="quarter" idx="150"/>
          </p:nvPr>
        </p:nvSpPr>
        <p:spPr/>
        <p:txBody>
          <a:bodyPr/>
          <a:lstStyle/>
          <a:p>
            <a:r>
              <a:rPr lang="en-US" dirty="0"/>
              <a:t>Simon Sarkodie</a:t>
            </a:r>
            <a:r>
              <a:rPr lang="en-US" altLang="zh-TW" dirty="0"/>
              <a:t>,</a:t>
            </a:r>
            <a:r>
              <a:rPr lang="zh-TW" altLang="en-US" dirty="0"/>
              <a:t> </a:t>
            </a:r>
            <a:r>
              <a:rPr lang="en-US" altLang="zh-TW" dirty="0"/>
              <a:t>Mohana</a:t>
            </a:r>
            <a:r>
              <a:rPr lang="zh-TW" altLang="en-US" dirty="0"/>
              <a:t> </a:t>
            </a:r>
            <a:r>
              <a:rPr lang="en-US" altLang="zh-TW" dirty="0"/>
              <a:t>Dutta,</a:t>
            </a:r>
            <a:r>
              <a:rPr lang="zh-TW" altLang="en-US" dirty="0"/>
              <a:t> </a:t>
            </a:r>
            <a:r>
              <a:rPr lang="en-US" altLang="zh-TW" dirty="0" err="1"/>
              <a:t>Ya-Jwu</a:t>
            </a:r>
            <a:r>
              <a:rPr lang="zh-TW" altLang="en-US" dirty="0"/>
              <a:t> </a:t>
            </a:r>
            <a:r>
              <a:rPr lang="en-US" altLang="zh-TW" dirty="0"/>
              <a:t>Jang,</a:t>
            </a:r>
            <a:r>
              <a:rPr lang="zh-TW" altLang="en-US" dirty="0"/>
              <a:t> </a:t>
            </a:r>
            <a:r>
              <a:rPr lang="en-US" altLang="zh-TW" dirty="0"/>
              <a:t>Meet</a:t>
            </a:r>
            <a:r>
              <a:rPr lang="zh-TW" altLang="en-US" dirty="0"/>
              <a:t> </a:t>
            </a:r>
            <a:r>
              <a:rPr lang="en-US" altLang="zh-TW" dirty="0"/>
              <a:t>Patel,</a:t>
            </a:r>
            <a:r>
              <a:rPr lang="zh-TW" altLang="en-US" dirty="0"/>
              <a:t> </a:t>
            </a:r>
            <a:r>
              <a:rPr lang="en-US" altLang="zh-TW" dirty="0" err="1"/>
              <a:t>Vasukrishna</a:t>
            </a:r>
            <a:r>
              <a:rPr lang="zh-TW" altLang="en-US" dirty="0"/>
              <a:t> </a:t>
            </a:r>
            <a:r>
              <a:rPr lang="en-US" altLang="zh-TW" dirty="0" err="1"/>
              <a:t>Bhalodia</a:t>
            </a:r>
            <a:endParaRPr lang="en-US" dirty="0"/>
          </a:p>
        </p:txBody>
      </p:sp>
      <p:sp>
        <p:nvSpPr>
          <p:cNvPr id="17" name="Text Placeholder 16">
            <a:extLst>
              <a:ext uri="{FF2B5EF4-FFF2-40B4-BE49-F238E27FC236}">
                <a16:creationId xmlns:a16="http://schemas.microsoft.com/office/drawing/2014/main" id="{4A980AFD-B7BB-E291-04F4-1C275705805C}"/>
              </a:ext>
            </a:extLst>
          </p:cNvPr>
          <p:cNvSpPr>
            <a:spLocks noGrp="1"/>
          </p:cNvSpPr>
          <p:nvPr>
            <p:ph type="body" sz="quarter" idx="151"/>
          </p:nvPr>
        </p:nvSpPr>
        <p:spPr>
          <a:xfrm>
            <a:off x="5747667" y="2337064"/>
            <a:ext cx="32526496" cy="769441"/>
          </a:xfrm>
        </p:spPr>
        <p:txBody>
          <a:bodyPr/>
          <a:lstStyle/>
          <a:p>
            <a:r>
              <a:rPr lang="en-US" dirty="0"/>
              <a:t>Pentagon Nexus Consulting Group</a:t>
            </a:r>
          </a:p>
        </p:txBody>
      </p:sp>
      <p:sp>
        <p:nvSpPr>
          <p:cNvPr id="18" name="Text Placeholder 17">
            <a:extLst>
              <a:ext uri="{FF2B5EF4-FFF2-40B4-BE49-F238E27FC236}">
                <a16:creationId xmlns:a16="http://schemas.microsoft.com/office/drawing/2014/main" id="{24D35BD9-8D48-5646-C75D-D5BD6E99C138}"/>
              </a:ext>
            </a:extLst>
          </p:cNvPr>
          <p:cNvSpPr>
            <a:spLocks noGrp="1"/>
          </p:cNvSpPr>
          <p:nvPr>
            <p:ph type="body" sz="quarter" idx="153"/>
          </p:nvPr>
        </p:nvSpPr>
        <p:spPr>
          <a:xfrm>
            <a:off x="5747667" y="833573"/>
            <a:ext cx="32526496" cy="1015663"/>
          </a:xfrm>
        </p:spPr>
        <p:txBody>
          <a:bodyPr/>
          <a:lstStyle/>
          <a:p>
            <a:r>
              <a:rPr lang="en-US" dirty="0"/>
              <a:t>Digital Health Companion</a:t>
            </a:r>
            <a:r>
              <a:rPr lang="zh-TW" altLang="en-US" dirty="0"/>
              <a:t> </a:t>
            </a:r>
            <a:r>
              <a:rPr lang="en-US" dirty="0"/>
              <a:t>Initial Presentation</a:t>
            </a:r>
          </a:p>
        </p:txBody>
      </p:sp>
      <p:pic>
        <p:nvPicPr>
          <p:cNvPr id="19" name="Picture 18" descr="A logo for a company">
            <a:extLst>
              <a:ext uri="{FF2B5EF4-FFF2-40B4-BE49-F238E27FC236}">
                <a16:creationId xmlns:a16="http://schemas.microsoft.com/office/drawing/2014/main" id="{018EF90D-3631-FD93-9C70-0155E3E27A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373" y="883796"/>
            <a:ext cx="5947470" cy="3247819"/>
          </a:xfrm>
          <a:prstGeom prst="rect">
            <a:avLst/>
          </a:prstGeom>
          <a:ln>
            <a:noFill/>
          </a:ln>
          <a:effectLst>
            <a:softEdge rad="112500"/>
          </a:effectLst>
        </p:spPr>
      </p:pic>
      <p:sp>
        <p:nvSpPr>
          <p:cNvPr id="22" name="Text Placeholder 1">
            <a:extLst>
              <a:ext uri="{FF2B5EF4-FFF2-40B4-BE49-F238E27FC236}">
                <a16:creationId xmlns:a16="http://schemas.microsoft.com/office/drawing/2014/main" id="{67B52A64-549F-C30E-7952-2F70976765BE}"/>
              </a:ext>
            </a:extLst>
          </p:cNvPr>
          <p:cNvSpPr txBox="1">
            <a:spLocks/>
          </p:cNvSpPr>
          <p:nvPr/>
        </p:nvSpPr>
        <p:spPr>
          <a:xfrm>
            <a:off x="11782274" y="6251573"/>
            <a:ext cx="9320376"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spcBef>
                <a:spcPts val="600"/>
              </a:spcBef>
            </a:pPr>
            <a:r>
              <a:rPr lang="en-US" b="1" dirty="0"/>
              <a:t>1.</a:t>
            </a:r>
            <a:r>
              <a:rPr lang="zh-TW" altLang="en-US" b="1" dirty="0"/>
              <a:t> </a:t>
            </a:r>
            <a:r>
              <a:rPr lang="en-US" b="1" dirty="0"/>
              <a:t>Continuous Health Monitoring</a:t>
            </a:r>
            <a:r>
              <a:rPr lang="en-US" altLang="zh-TW" b="1" dirty="0"/>
              <a:t>:</a:t>
            </a:r>
            <a:r>
              <a:rPr lang="zh-TW" altLang="en-US" b="1" dirty="0"/>
              <a:t> </a:t>
            </a:r>
            <a:r>
              <a:rPr lang="en-US" dirty="0"/>
              <a:t>Real-time vitals tracked through connected wearables and shared instantly with healthcare providers.</a:t>
            </a:r>
          </a:p>
          <a:p>
            <a:pPr>
              <a:spcBef>
                <a:spcPts val="600"/>
              </a:spcBef>
            </a:pPr>
            <a:endParaRPr lang="en-US" dirty="0"/>
          </a:p>
        </p:txBody>
      </p:sp>
      <p:sp>
        <p:nvSpPr>
          <p:cNvPr id="23" name="Text Placeholder 2">
            <a:extLst>
              <a:ext uri="{FF2B5EF4-FFF2-40B4-BE49-F238E27FC236}">
                <a16:creationId xmlns:a16="http://schemas.microsoft.com/office/drawing/2014/main" id="{CD390AB9-508F-12F4-17D3-18705E99CE88}"/>
              </a:ext>
            </a:extLst>
          </p:cNvPr>
          <p:cNvSpPr txBox="1">
            <a:spLocks/>
          </p:cNvSpPr>
          <p:nvPr/>
        </p:nvSpPr>
        <p:spPr>
          <a:xfrm>
            <a:off x="49801" y="28804531"/>
            <a:ext cx="10262633" cy="677100"/>
          </a:xfrm>
          <a:prstGeom prst="rect">
            <a:avLst/>
          </a:prstGeom>
          <a:noFill/>
        </p:spPr>
        <p:txBody>
          <a:bodyPr wrap="square" lIns="182880" tIns="91436" rIns="182880" bIns="91436" anchor="t" anchorCtr="0">
            <a:spAutoFit/>
          </a:bodyPr>
          <a:lstStyle>
            <a:lvl1pPr marL="0" indent="0" algn="l" defTabSz="4388900" rtl="0" eaLnBrk="1" latinLnBrk="0" hangingPunct="1">
              <a:spcBef>
                <a:spcPct val="20000"/>
              </a:spcBef>
              <a:buFont typeface="Arial" pitchFamily="34" charset="0"/>
              <a:buNone/>
              <a:defRPr sz="3200" b="1" u="sng" kern="1200" baseline="0">
                <a:solidFill>
                  <a:srgbClr val="225EAC"/>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altLang="zh-TW" u="none" dirty="0"/>
              <a:t>Solution</a:t>
            </a:r>
            <a:endParaRPr lang="en-US" u="none" dirty="0"/>
          </a:p>
        </p:txBody>
      </p:sp>
      <p:sp>
        <p:nvSpPr>
          <p:cNvPr id="24" name="Text Placeholder 3">
            <a:extLst>
              <a:ext uri="{FF2B5EF4-FFF2-40B4-BE49-F238E27FC236}">
                <a16:creationId xmlns:a16="http://schemas.microsoft.com/office/drawing/2014/main" id="{B1E3C124-897D-6644-7FB8-01C553432951}"/>
              </a:ext>
            </a:extLst>
          </p:cNvPr>
          <p:cNvSpPr txBox="1">
            <a:spLocks/>
          </p:cNvSpPr>
          <p:nvPr/>
        </p:nvSpPr>
        <p:spPr>
          <a:xfrm>
            <a:off x="37618" y="9349231"/>
            <a:ext cx="10286999" cy="677100"/>
          </a:xfrm>
          <a:prstGeom prst="rect">
            <a:avLst/>
          </a:prstGeom>
          <a:noFill/>
        </p:spPr>
        <p:txBody>
          <a:bodyPr wrap="square" lIns="182880" tIns="91436" rIns="182880" bIns="91436" anchor="t" anchorCtr="0">
            <a:spAutoFit/>
          </a:bodyPr>
          <a:lstStyle>
            <a:lvl1pPr marL="0" indent="0" algn="l" defTabSz="4388900" rtl="0" eaLnBrk="1" latinLnBrk="0" hangingPunct="1">
              <a:spcBef>
                <a:spcPct val="20000"/>
              </a:spcBef>
              <a:buFont typeface="Arial" pitchFamily="34" charset="0"/>
              <a:buNone/>
              <a:defRPr sz="3200" b="1" u="sng" kern="1200" baseline="0">
                <a:solidFill>
                  <a:srgbClr val="225EAC"/>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altLang="zh-TW" u="none" dirty="0"/>
              <a:t>Current</a:t>
            </a:r>
            <a:r>
              <a:rPr lang="zh-TW" altLang="en-US" u="none" dirty="0"/>
              <a:t> </a:t>
            </a:r>
            <a:r>
              <a:rPr lang="en-US" altLang="zh-TW" u="none" dirty="0"/>
              <a:t>State</a:t>
            </a:r>
            <a:endParaRPr lang="en-US" u="none" dirty="0"/>
          </a:p>
        </p:txBody>
      </p:sp>
      <p:sp>
        <p:nvSpPr>
          <p:cNvPr id="29" name="Text Placeholder 4">
            <a:extLst>
              <a:ext uri="{FF2B5EF4-FFF2-40B4-BE49-F238E27FC236}">
                <a16:creationId xmlns:a16="http://schemas.microsoft.com/office/drawing/2014/main" id="{10F7524F-0FBB-F859-227A-9D191A47620F}"/>
              </a:ext>
            </a:extLst>
          </p:cNvPr>
          <p:cNvSpPr txBox="1">
            <a:spLocks/>
          </p:cNvSpPr>
          <p:nvPr/>
        </p:nvSpPr>
        <p:spPr>
          <a:xfrm>
            <a:off x="11763468" y="22695802"/>
            <a:ext cx="10028634"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spcBef>
                <a:spcPts val="600"/>
              </a:spcBef>
            </a:pPr>
            <a:r>
              <a:rPr lang="en-US" b="1" dirty="0"/>
              <a:t>3.</a:t>
            </a:r>
            <a:r>
              <a:rPr lang="zh-TW" altLang="en-US" b="1" dirty="0"/>
              <a:t> </a:t>
            </a:r>
            <a:r>
              <a:rPr lang="en-US" b="1" dirty="0"/>
              <a:t>Medication &amp; Care Plan Reminders</a:t>
            </a:r>
            <a:r>
              <a:rPr lang="en-US" altLang="zh-TW" b="1" dirty="0"/>
              <a:t>:</a:t>
            </a:r>
            <a:r>
              <a:rPr lang="zh-TW" altLang="en-US" b="1" dirty="0"/>
              <a:t> </a:t>
            </a:r>
            <a:r>
              <a:rPr lang="en-US" dirty="0"/>
              <a:t>Automated alerts ensure timely medication intake and adherence to personalized care plans.</a:t>
            </a:r>
          </a:p>
          <a:p>
            <a:pPr>
              <a:spcBef>
                <a:spcPts val="600"/>
              </a:spcBef>
            </a:pPr>
            <a:endParaRPr lang="en-US" dirty="0"/>
          </a:p>
        </p:txBody>
      </p:sp>
      <p:sp>
        <p:nvSpPr>
          <p:cNvPr id="33" name="Text Placeholder 4">
            <a:extLst>
              <a:ext uri="{FF2B5EF4-FFF2-40B4-BE49-F238E27FC236}">
                <a16:creationId xmlns:a16="http://schemas.microsoft.com/office/drawing/2014/main" id="{F8C18E77-8925-54F8-1D28-7437C722F940}"/>
              </a:ext>
            </a:extLst>
          </p:cNvPr>
          <p:cNvSpPr txBox="1">
            <a:spLocks/>
          </p:cNvSpPr>
          <p:nvPr/>
        </p:nvSpPr>
        <p:spPr>
          <a:xfrm>
            <a:off x="22847913" y="6251573"/>
            <a:ext cx="9811407"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spcBef>
                <a:spcPts val="600"/>
              </a:spcBef>
            </a:pPr>
            <a:r>
              <a:rPr lang="en-US" altLang="zh-TW" b="1" dirty="0"/>
              <a:t>4</a:t>
            </a:r>
            <a:r>
              <a:rPr lang="en-US" b="1" dirty="0"/>
              <a:t>.</a:t>
            </a:r>
            <a:r>
              <a:rPr lang="zh-TW" altLang="en-US" b="1" dirty="0"/>
              <a:t> </a:t>
            </a:r>
            <a:r>
              <a:rPr lang="en-US" b="1" dirty="0"/>
              <a:t>Provider &amp; Customer Connectivity</a:t>
            </a:r>
            <a:r>
              <a:rPr lang="en-US" altLang="zh-TW" b="1" dirty="0"/>
              <a:t>:</a:t>
            </a:r>
            <a:r>
              <a:rPr lang="zh-TW" altLang="en-US" b="1" dirty="0"/>
              <a:t> </a:t>
            </a:r>
            <a:r>
              <a:rPr lang="en-US" dirty="0"/>
              <a:t>Secure messaging bridges patients and healthcare providers for quick guidance and support.</a:t>
            </a:r>
          </a:p>
          <a:p>
            <a:pPr>
              <a:spcBef>
                <a:spcPts val="600"/>
              </a:spcBef>
            </a:pPr>
            <a:endParaRPr lang="en-US" dirty="0"/>
          </a:p>
        </p:txBody>
      </p:sp>
      <p:sp>
        <p:nvSpPr>
          <p:cNvPr id="37" name="Text Placeholder 4">
            <a:extLst>
              <a:ext uri="{FF2B5EF4-FFF2-40B4-BE49-F238E27FC236}">
                <a16:creationId xmlns:a16="http://schemas.microsoft.com/office/drawing/2014/main" id="{09AD6CD8-C9C6-C52C-4768-CAE837D68149}"/>
              </a:ext>
            </a:extLst>
          </p:cNvPr>
          <p:cNvSpPr txBox="1">
            <a:spLocks/>
          </p:cNvSpPr>
          <p:nvPr/>
        </p:nvSpPr>
        <p:spPr>
          <a:xfrm>
            <a:off x="22924113" y="14357129"/>
            <a:ext cx="9435373" cy="161580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spcBef>
                <a:spcPts val="600"/>
              </a:spcBef>
            </a:pPr>
            <a:r>
              <a:rPr lang="en-US" altLang="zh-TW" b="1" dirty="0"/>
              <a:t>5.</a:t>
            </a:r>
            <a:r>
              <a:rPr lang="zh-TW" altLang="en-US" b="1" dirty="0"/>
              <a:t> </a:t>
            </a:r>
            <a:r>
              <a:rPr lang="en-US" altLang="zh-TW" b="1" dirty="0"/>
              <a:t>Secure Communication:</a:t>
            </a:r>
            <a:r>
              <a:rPr lang="zh-TW" altLang="en-US" b="1" dirty="0"/>
              <a:t> </a:t>
            </a:r>
            <a:r>
              <a:rPr lang="en-US" altLang="zh-TW" dirty="0"/>
              <a:t>Encrypted messaging enables safe, seamless communication between patients and healthcare providers.</a:t>
            </a:r>
            <a:endParaRPr lang="en-US" dirty="0"/>
          </a:p>
        </p:txBody>
      </p:sp>
      <p:sp>
        <p:nvSpPr>
          <p:cNvPr id="6" name="Text Placeholder 12">
            <a:extLst>
              <a:ext uri="{FF2B5EF4-FFF2-40B4-BE49-F238E27FC236}">
                <a16:creationId xmlns:a16="http://schemas.microsoft.com/office/drawing/2014/main" id="{E90A60EC-CB54-3C05-7032-CEA6EA581B0F}"/>
              </a:ext>
            </a:extLst>
          </p:cNvPr>
          <p:cNvSpPr txBox="1">
            <a:spLocks/>
          </p:cNvSpPr>
          <p:nvPr/>
        </p:nvSpPr>
        <p:spPr>
          <a:xfrm>
            <a:off x="33227634" y="27888786"/>
            <a:ext cx="10243869" cy="677100"/>
          </a:xfrm>
          <a:prstGeom prst="rect">
            <a:avLst/>
          </a:prstGeom>
          <a:noFill/>
        </p:spPr>
        <p:txBody>
          <a:bodyPr wrap="square" lIns="182880" tIns="91436" rIns="182880" bIns="91436" anchor="t" anchorCtr="0">
            <a:spAutoFit/>
          </a:bodyPr>
          <a:lstStyle>
            <a:lvl1pPr marL="0" indent="0" algn="l" defTabSz="4388900" rtl="0" eaLnBrk="1" latinLnBrk="0" hangingPunct="1">
              <a:spcBef>
                <a:spcPct val="20000"/>
              </a:spcBef>
              <a:buFont typeface="Arial" pitchFamily="34" charset="0"/>
              <a:buNone/>
              <a:defRPr sz="3200" b="1" u="sng" kern="1200" baseline="0">
                <a:solidFill>
                  <a:srgbClr val="225EAC"/>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altLang="zh-TW" u="none" dirty="0"/>
              <a:t>Conclusion</a:t>
            </a:r>
            <a:endParaRPr lang="en-US" u="none" dirty="0"/>
          </a:p>
        </p:txBody>
      </p:sp>
      <p:sp>
        <p:nvSpPr>
          <p:cNvPr id="12" name="Text Placeholder 9">
            <a:extLst>
              <a:ext uri="{FF2B5EF4-FFF2-40B4-BE49-F238E27FC236}">
                <a16:creationId xmlns:a16="http://schemas.microsoft.com/office/drawing/2014/main" id="{2AAA146B-DF90-0B4A-8BAA-B2B995BE5E3D}"/>
              </a:ext>
            </a:extLst>
          </p:cNvPr>
          <p:cNvSpPr txBox="1">
            <a:spLocks/>
          </p:cNvSpPr>
          <p:nvPr/>
        </p:nvSpPr>
        <p:spPr>
          <a:xfrm>
            <a:off x="33348692" y="28643298"/>
            <a:ext cx="10265580" cy="301035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12000"/>
              </a:lnSpc>
              <a:spcBef>
                <a:spcPts val="600"/>
              </a:spcBef>
            </a:pPr>
            <a:r>
              <a:rPr lang="en-US" dirty="0"/>
              <a:t>Embracing the digital health companion app marks a vital step. By moving into private sector markets, the company can build stronger partnerships, gain new sources of revenue, and grow its reputation beyond government work. The journey ahead is promising, and the team is committed to making every transition smooth and successful.</a:t>
            </a:r>
          </a:p>
        </p:txBody>
      </p:sp>
      <p:graphicFrame>
        <p:nvGraphicFramePr>
          <p:cNvPr id="14" name="Table 13">
            <a:extLst>
              <a:ext uri="{FF2B5EF4-FFF2-40B4-BE49-F238E27FC236}">
                <a16:creationId xmlns:a16="http://schemas.microsoft.com/office/drawing/2014/main" id="{BCA27B78-16B0-452E-5A48-6D6AEED9C4B5}"/>
              </a:ext>
            </a:extLst>
          </p:cNvPr>
          <p:cNvGraphicFramePr>
            <a:graphicFrameLocks noGrp="1"/>
          </p:cNvGraphicFramePr>
          <p:nvPr>
            <p:extLst>
              <p:ext uri="{D42A27DB-BD31-4B8C-83A1-F6EECF244321}">
                <p14:modId xmlns:p14="http://schemas.microsoft.com/office/powerpoint/2010/main" val="2361623033"/>
              </p:ext>
            </p:extLst>
          </p:nvPr>
        </p:nvGraphicFramePr>
        <p:xfrm>
          <a:off x="33497520" y="14458999"/>
          <a:ext cx="9891309" cy="3723956"/>
        </p:xfrm>
        <a:graphic>
          <a:graphicData uri="http://schemas.openxmlformats.org/drawingml/2006/table">
            <a:tbl>
              <a:tblPr firstRow="1" firstCol="1" bandRow="1">
                <a:tableStyleId>{93296810-A885-4BE3-A3E7-6D5BEEA58F35}</a:tableStyleId>
              </a:tblPr>
              <a:tblGrid>
                <a:gridCol w="1694004">
                  <a:extLst>
                    <a:ext uri="{9D8B030D-6E8A-4147-A177-3AD203B41FA5}">
                      <a16:colId xmlns:a16="http://schemas.microsoft.com/office/drawing/2014/main" val="1649866913"/>
                    </a:ext>
                  </a:extLst>
                </a:gridCol>
                <a:gridCol w="1814286">
                  <a:extLst>
                    <a:ext uri="{9D8B030D-6E8A-4147-A177-3AD203B41FA5}">
                      <a16:colId xmlns:a16="http://schemas.microsoft.com/office/drawing/2014/main" val="2176023860"/>
                    </a:ext>
                  </a:extLst>
                </a:gridCol>
                <a:gridCol w="1378857">
                  <a:extLst>
                    <a:ext uri="{9D8B030D-6E8A-4147-A177-3AD203B41FA5}">
                      <a16:colId xmlns:a16="http://schemas.microsoft.com/office/drawing/2014/main" val="3016109659"/>
                    </a:ext>
                  </a:extLst>
                </a:gridCol>
                <a:gridCol w="1553029">
                  <a:extLst>
                    <a:ext uri="{9D8B030D-6E8A-4147-A177-3AD203B41FA5}">
                      <a16:colId xmlns:a16="http://schemas.microsoft.com/office/drawing/2014/main" val="2164652288"/>
                    </a:ext>
                  </a:extLst>
                </a:gridCol>
                <a:gridCol w="1640114">
                  <a:extLst>
                    <a:ext uri="{9D8B030D-6E8A-4147-A177-3AD203B41FA5}">
                      <a16:colId xmlns:a16="http://schemas.microsoft.com/office/drawing/2014/main" val="1035084329"/>
                    </a:ext>
                  </a:extLst>
                </a:gridCol>
                <a:gridCol w="1811019">
                  <a:extLst>
                    <a:ext uri="{9D8B030D-6E8A-4147-A177-3AD203B41FA5}">
                      <a16:colId xmlns:a16="http://schemas.microsoft.com/office/drawing/2014/main" val="2988868767"/>
                    </a:ext>
                  </a:extLst>
                </a:gridCol>
              </a:tblGrid>
              <a:tr h="493920">
                <a:tc>
                  <a:txBody>
                    <a:bodyPr/>
                    <a:lstStyle/>
                    <a:p>
                      <a:pPr algn="ctr">
                        <a:lnSpc>
                          <a:spcPct val="107000"/>
                        </a:lnSpc>
                        <a:spcBef>
                          <a:spcPts val="300"/>
                        </a:spcBef>
                        <a:spcAft>
                          <a:spcPts val="300"/>
                        </a:spcAft>
                      </a:pPr>
                      <a:r>
                        <a:rPr lang="en-US" sz="2200" kern="0" dirty="0">
                          <a:solidFill>
                            <a:sysClr val="windowText" lastClr="000000"/>
                          </a:solidFill>
                          <a:effectLst/>
                          <a:latin typeface="Century Gothic" panose="020B0502020202020204" pitchFamily="34" charset="0"/>
                        </a:rPr>
                        <a:t> </a:t>
                      </a:r>
                      <a:endParaRPr lang="en-TW" sz="2200" kern="100" dirty="0">
                        <a:solidFill>
                          <a:sysClr val="windowText" lastClr="000000"/>
                        </a:solidFill>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54902"/>
                      </a:srgbClr>
                    </a:solidFill>
                  </a:tcPr>
                </a:tc>
                <a:tc>
                  <a:txBody>
                    <a:bodyPr/>
                    <a:lstStyle/>
                    <a:p>
                      <a:pPr algn="ctr">
                        <a:lnSpc>
                          <a:spcPct val="107000"/>
                        </a:lnSpc>
                        <a:spcBef>
                          <a:spcPts val="300"/>
                        </a:spcBef>
                        <a:spcAft>
                          <a:spcPts val="300"/>
                        </a:spcAft>
                      </a:pPr>
                      <a:r>
                        <a:rPr lang="en-US" sz="2200" kern="0" dirty="0">
                          <a:solidFill>
                            <a:sysClr val="windowText" lastClr="000000"/>
                          </a:solidFill>
                          <a:effectLst/>
                          <a:latin typeface="Century Gothic" panose="020B0502020202020204" pitchFamily="34" charset="0"/>
                        </a:rPr>
                        <a:t>Year 1</a:t>
                      </a:r>
                      <a:endParaRPr lang="en-TW" sz="2200" kern="100" dirty="0">
                        <a:solidFill>
                          <a:sysClr val="windowText" lastClr="000000"/>
                        </a:solidFill>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54902"/>
                      </a:srgbClr>
                    </a:solidFill>
                  </a:tcPr>
                </a:tc>
                <a:tc>
                  <a:txBody>
                    <a:bodyPr/>
                    <a:lstStyle/>
                    <a:p>
                      <a:pPr algn="ctr">
                        <a:lnSpc>
                          <a:spcPct val="107000"/>
                        </a:lnSpc>
                        <a:spcBef>
                          <a:spcPts val="300"/>
                        </a:spcBef>
                        <a:spcAft>
                          <a:spcPts val="300"/>
                        </a:spcAft>
                      </a:pPr>
                      <a:r>
                        <a:rPr lang="en-US" sz="2200" kern="0" dirty="0">
                          <a:solidFill>
                            <a:sysClr val="windowText" lastClr="000000"/>
                          </a:solidFill>
                          <a:effectLst/>
                          <a:latin typeface="Century Gothic" panose="020B0502020202020204" pitchFamily="34" charset="0"/>
                        </a:rPr>
                        <a:t>Year 2</a:t>
                      </a:r>
                      <a:endParaRPr lang="en-TW" sz="2200" kern="100" dirty="0">
                        <a:solidFill>
                          <a:sysClr val="windowText" lastClr="000000"/>
                        </a:solidFill>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54902"/>
                      </a:srgbClr>
                    </a:solidFill>
                  </a:tcPr>
                </a:tc>
                <a:tc>
                  <a:txBody>
                    <a:bodyPr/>
                    <a:lstStyle/>
                    <a:p>
                      <a:pPr algn="ctr">
                        <a:lnSpc>
                          <a:spcPct val="107000"/>
                        </a:lnSpc>
                        <a:spcBef>
                          <a:spcPts val="300"/>
                        </a:spcBef>
                        <a:spcAft>
                          <a:spcPts val="300"/>
                        </a:spcAft>
                      </a:pPr>
                      <a:r>
                        <a:rPr lang="en-US" sz="2200" kern="0" dirty="0">
                          <a:solidFill>
                            <a:sysClr val="windowText" lastClr="000000"/>
                          </a:solidFill>
                          <a:effectLst/>
                          <a:latin typeface="Century Gothic" panose="020B0502020202020204" pitchFamily="34" charset="0"/>
                        </a:rPr>
                        <a:t>Year 3</a:t>
                      </a:r>
                      <a:endParaRPr lang="en-TW" sz="2200" kern="100" dirty="0">
                        <a:solidFill>
                          <a:sysClr val="windowText" lastClr="000000"/>
                        </a:solidFill>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54902"/>
                      </a:srgbClr>
                    </a:solidFill>
                  </a:tcPr>
                </a:tc>
                <a:tc>
                  <a:txBody>
                    <a:bodyPr/>
                    <a:lstStyle/>
                    <a:p>
                      <a:pPr algn="ctr">
                        <a:lnSpc>
                          <a:spcPct val="107000"/>
                        </a:lnSpc>
                        <a:spcBef>
                          <a:spcPts val="300"/>
                        </a:spcBef>
                        <a:spcAft>
                          <a:spcPts val="300"/>
                        </a:spcAft>
                      </a:pPr>
                      <a:r>
                        <a:rPr lang="en-US" sz="2200" kern="0" dirty="0">
                          <a:solidFill>
                            <a:sysClr val="windowText" lastClr="000000"/>
                          </a:solidFill>
                          <a:effectLst/>
                          <a:latin typeface="Century Gothic" panose="020B0502020202020204" pitchFamily="34" charset="0"/>
                        </a:rPr>
                        <a:t>Year 4</a:t>
                      </a:r>
                      <a:endParaRPr lang="en-TW" sz="2200" kern="100" dirty="0">
                        <a:solidFill>
                          <a:sysClr val="windowText" lastClr="000000"/>
                        </a:solidFill>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54902"/>
                      </a:srgbClr>
                    </a:solidFill>
                  </a:tcPr>
                </a:tc>
                <a:tc>
                  <a:txBody>
                    <a:bodyPr/>
                    <a:lstStyle/>
                    <a:p>
                      <a:pPr algn="ctr">
                        <a:lnSpc>
                          <a:spcPct val="107000"/>
                        </a:lnSpc>
                        <a:spcBef>
                          <a:spcPts val="300"/>
                        </a:spcBef>
                        <a:spcAft>
                          <a:spcPts val="300"/>
                        </a:spcAft>
                      </a:pPr>
                      <a:r>
                        <a:rPr lang="en-US" sz="2200" kern="0" dirty="0">
                          <a:solidFill>
                            <a:sysClr val="windowText" lastClr="000000"/>
                          </a:solidFill>
                          <a:effectLst/>
                          <a:latin typeface="Century Gothic" panose="020B0502020202020204" pitchFamily="34" charset="0"/>
                        </a:rPr>
                        <a:t>Year 5</a:t>
                      </a:r>
                      <a:endParaRPr lang="en-TW" sz="2200" kern="100" dirty="0">
                        <a:solidFill>
                          <a:sysClr val="windowText" lastClr="000000"/>
                        </a:solidFill>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54902"/>
                      </a:srgbClr>
                    </a:solidFill>
                  </a:tcPr>
                </a:tc>
                <a:extLst>
                  <a:ext uri="{0D108BD9-81ED-4DB2-BD59-A6C34878D82A}">
                    <a16:rowId xmlns:a16="http://schemas.microsoft.com/office/drawing/2014/main" val="1062024461"/>
                  </a:ext>
                </a:extLst>
              </a:tr>
              <a:tr h="919221">
                <a:tc>
                  <a:txBody>
                    <a:bodyPr/>
                    <a:lstStyle/>
                    <a:p>
                      <a:pPr algn="ctr">
                        <a:lnSpc>
                          <a:spcPct val="107000"/>
                        </a:lnSpc>
                        <a:spcBef>
                          <a:spcPts val="300"/>
                        </a:spcBef>
                        <a:spcAft>
                          <a:spcPts val="300"/>
                        </a:spcAft>
                      </a:pPr>
                      <a:r>
                        <a:rPr lang="en-US" sz="2200" kern="0" dirty="0">
                          <a:solidFill>
                            <a:schemeClr val="tx1"/>
                          </a:solidFill>
                          <a:effectLst/>
                          <a:latin typeface="Century Gothic" panose="020B0502020202020204" pitchFamily="34" charset="0"/>
                        </a:rPr>
                        <a:t>Total Cost</a:t>
                      </a:r>
                      <a:endParaRPr lang="en-TW" sz="2200"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373BA1">
                        <a:alpha val="34902"/>
                      </a:srgbClr>
                    </a:solidFill>
                  </a:tcPr>
                </a:tc>
                <a:tc>
                  <a:txBody>
                    <a:bodyPr/>
                    <a:lstStyle/>
                    <a:p>
                      <a:pPr algn="ctr">
                        <a:lnSpc>
                          <a:spcPct val="107000"/>
                        </a:lnSpc>
                        <a:spcBef>
                          <a:spcPts val="300"/>
                        </a:spcBef>
                        <a:spcAft>
                          <a:spcPts val="300"/>
                        </a:spcAft>
                      </a:pPr>
                      <a:r>
                        <a:rPr lang="en-US" sz="2200" kern="0" dirty="0">
                          <a:effectLst/>
                          <a:latin typeface="Century Gothic" panose="020B0502020202020204" pitchFamily="34" charset="0"/>
                        </a:rPr>
                        <a:t>$1,080,000</a:t>
                      </a:r>
                      <a:endParaRPr lang="en-TW" sz="22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64679F">
                        <a:alpha val="9020"/>
                      </a:srgbClr>
                    </a:solidFill>
                  </a:tcPr>
                </a:tc>
                <a:tc>
                  <a:txBody>
                    <a:bodyPr/>
                    <a:lstStyle/>
                    <a:p>
                      <a:pPr algn="ctr">
                        <a:lnSpc>
                          <a:spcPct val="107000"/>
                        </a:lnSpc>
                        <a:spcBef>
                          <a:spcPts val="300"/>
                        </a:spcBef>
                        <a:spcAft>
                          <a:spcPts val="300"/>
                        </a:spcAft>
                      </a:pPr>
                      <a:r>
                        <a:rPr lang="en-US" sz="2200" kern="0" dirty="0">
                          <a:effectLst/>
                          <a:latin typeface="Century Gothic" panose="020B0502020202020204" pitchFamily="34" charset="0"/>
                        </a:rPr>
                        <a:t>$190000</a:t>
                      </a:r>
                      <a:endParaRPr lang="en-TW" sz="22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64679F">
                        <a:alpha val="9020"/>
                      </a:srgbClr>
                    </a:solidFill>
                  </a:tcPr>
                </a:tc>
                <a:tc>
                  <a:txBody>
                    <a:bodyPr/>
                    <a:lstStyle/>
                    <a:p>
                      <a:pPr algn="ctr">
                        <a:lnSpc>
                          <a:spcPct val="107000"/>
                        </a:lnSpc>
                        <a:spcBef>
                          <a:spcPts val="300"/>
                        </a:spcBef>
                        <a:spcAft>
                          <a:spcPts val="300"/>
                        </a:spcAft>
                      </a:pPr>
                      <a:r>
                        <a:rPr lang="en-US" sz="2200" kern="0" dirty="0">
                          <a:effectLst/>
                          <a:latin typeface="Century Gothic" panose="020B0502020202020204" pitchFamily="34" charset="0"/>
                        </a:rPr>
                        <a:t>$200,000</a:t>
                      </a:r>
                      <a:endParaRPr lang="en-TW" sz="22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64679F">
                        <a:alpha val="9020"/>
                      </a:srgbClr>
                    </a:solidFill>
                  </a:tcPr>
                </a:tc>
                <a:tc>
                  <a:txBody>
                    <a:bodyPr/>
                    <a:lstStyle/>
                    <a:p>
                      <a:pPr algn="ctr">
                        <a:lnSpc>
                          <a:spcPct val="107000"/>
                        </a:lnSpc>
                        <a:spcBef>
                          <a:spcPts val="300"/>
                        </a:spcBef>
                        <a:spcAft>
                          <a:spcPts val="300"/>
                        </a:spcAft>
                      </a:pPr>
                      <a:r>
                        <a:rPr lang="en-US" sz="2200" kern="0" dirty="0">
                          <a:effectLst/>
                          <a:latin typeface="Century Gothic" panose="020B0502020202020204" pitchFamily="34" charset="0"/>
                        </a:rPr>
                        <a:t>$210,000</a:t>
                      </a:r>
                      <a:endParaRPr lang="en-TW" sz="22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64679F">
                        <a:alpha val="9020"/>
                      </a:srgbClr>
                    </a:solidFill>
                  </a:tcPr>
                </a:tc>
                <a:tc>
                  <a:txBody>
                    <a:bodyPr/>
                    <a:lstStyle/>
                    <a:p>
                      <a:pPr algn="ctr">
                        <a:lnSpc>
                          <a:spcPct val="107000"/>
                        </a:lnSpc>
                        <a:spcBef>
                          <a:spcPts val="300"/>
                        </a:spcBef>
                        <a:spcAft>
                          <a:spcPts val="300"/>
                        </a:spcAft>
                      </a:pPr>
                      <a:r>
                        <a:rPr lang="en-US" sz="2200" kern="0" dirty="0">
                          <a:effectLst/>
                          <a:latin typeface="Century Gothic" panose="020B0502020202020204" pitchFamily="34" charset="0"/>
                        </a:rPr>
                        <a:t>$220,000</a:t>
                      </a:r>
                      <a:endParaRPr lang="en-TW" sz="22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64679F">
                        <a:alpha val="9020"/>
                      </a:srgbClr>
                    </a:solidFill>
                  </a:tcPr>
                </a:tc>
                <a:extLst>
                  <a:ext uri="{0D108BD9-81ED-4DB2-BD59-A6C34878D82A}">
                    <a16:rowId xmlns:a16="http://schemas.microsoft.com/office/drawing/2014/main" val="757853392"/>
                  </a:ext>
                </a:extLst>
              </a:tr>
              <a:tr h="919221">
                <a:tc>
                  <a:txBody>
                    <a:bodyPr/>
                    <a:lstStyle/>
                    <a:p>
                      <a:pPr algn="ctr">
                        <a:lnSpc>
                          <a:spcPct val="107000"/>
                        </a:lnSpc>
                        <a:spcBef>
                          <a:spcPts val="300"/>
                        </a:spcBef>
                        <a:spcAft>
                          <a:spcPts val="300"/>
                        </a:spcAft>
                      </a:pPr>
                      <a:r>
                        <a:rPr lang="en-US" sz="2200" kern="0" dirty="0">
                          <a:solidFill>
                            <a:schemeClr val="tx1"/>
                          </a:solidFill>
                          <a:effectLst/>
                          <a:latin typeface="Century Gothic" panose="020B0502020202020204" pitchFamily="34" charset="0"/>
                        </a:rPr>
                        <a:t>Total Benefits</a:t>
                      </a:r>
                      <a:endParaRPr lang="en-TW" sz="2200"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373BA1">
                        <a:alpha val="34902"/>
                      </a:srgbClr>
                    </a:solidFill>
                  </a:tcPr>
                </a:tc>
                <a:tc>
                  <a:txBody>
                    <a:bodyPr/>
                    <a:lstStyle/>
                    <a:p>
                      <a:pPr algn="ctr">
                        <a:lnSpc>
                          <a:spcPct val="107000"/>
                        </a:lnSpc>
                        <a:spcBef>
                          <a:spcPts val="300"/>
                        </a:spcBef>
                        <a:spcAft>
                          <a:spcPts val="300"/>
                        </a:spcAft>
                      </a:pPr>
                      <a:r>
                        <a:rPr lang="en-US" sz="2200" kern="0" dirty="0">
                          <a:effectLst/>
                          <a:latin typeface="Century Gothic" panose="020B0502020202020204" pitchFamily="34" charset="0"/>
                        </a:rPr>
                        <a:t>$50,000</a:t>
                      </a:r>
                      <a:endParaRPr lang="en-TW" sz="22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9020"/>
                      </a:srgbClr>
                    </a:solidFill>
                  </a:tcPr>
                </a:tc>
                <a:tc>
                  <a:txBody>
                    <a:bodyPr/>
                    <a:lstStyle/>
                    <a:p>
                      <a:pPr algn="ctr">
                        <a:lnSpc>
                          <a:spcPct val="107000"/>
                        </a:lnSpc>
                        <a:spcBef>
                          <a:spcPts val="300"/>
                        </a:spcBef>
                        <a:spcAft>
                          <a:spcPts val="300"/>
                        </a:spcAft>
                      </a:pPr>
                      <a:r>
                        <a:rPr lang="en-US" sz="2200" kern="0" dirty="0">
                          <a:effectLst/>
                          <a:latin typeface="Century Gothic" panose="020B0502020202020204" pitchFamily="34" charset="0"/>
                        </a:rPr>
                        <a:t>$600,000</a:t>
                      </a:r>
                      <a:endParaRPr lang="en-TW" sz="22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9020"/>
                      </a:srgbClr>
                    </a:solidFill>
                  </a:tcPr>
                </a:tc>
                <a:tc>
                  <a:txBody>
                    <a:bodyPr/>
                    <a:lstStyle/>
                    <a:p>
                      <a:pPr algn="ctr">
                        <a:lnSpc>
                          <a:spcPct val="107000"/>
                        </a:lnSpc>
                        <a:spcBef>
                          <a:spcPts val="300"/>
                        </a:spcBef>
                        <a:spcAft>
                          <a:spcPts val="300"/>
                        </a:spcAft>
                      </a:pPr>
                      <a:r>
                        <a:rPr lang="en-US" sz="2200" kern="0" dirty="0">
                          <a:effectLst/>
                          <a:latin typeface="Century Gothic" panose="020B0502020202020204" pitchFamily="34" charset="0"/>
                        </a:rPr>
                        <a:t>$900,000</a:t>
                      </a:r>
                      <a:endParaRPr lang="en-TW" sz="22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9020"/>
                      </a:srgbClr>
                    </a:solidFill>
                  </a:tcPr>
                </a:tc>
                <a:tc>
                  <a:txBody>
                    <a:bodyPr/>
                    <a:lstStyle/>
                    <a:p>
                      <a:pPr algn="ctr">
                        <a:lnSpc>
                          <a:spcPct val="107000"/>
                        </a:lnSpc>
                        <a:spcBef>
                          <a:spcPts val="300"/>
                        </a:spcBef>
                        <a:spcAft>
                          <a:spcPts val="300"/>
                        </a:spcAft>
                      </a:pPr>
                      <a:r>
                        <a:rPr lang="en-US" sz="2200" kern="0" dirty="0">
                          <a:effectLst/>
                          <a:latin typeface="Century Gothic" panose="020B0502020202020204" pitchFamily="34" charset="0"/>
                        </a:rPr>
                        <a:t>$1,100,000</a:t>
                      </a:r>
                      <a:endParaRPr lang="en-TW" sz="22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9020"/>
                      </a:srgbClr>
                    </a:solidFill>
                  </a:tcPr>
                </a:tc>
                <a:tc>
                  <a:txBody>
                    <a:bodyPr/>
                    <a:lstStyle/>
                    <a:p>
                      <a:pPr algn="ctr">
                        <a:lnSpc>
                          <a:spcPct val="107000"/>
                        </a:lnSpc>
                        <a:spcBef>
                          <a:spcPts val="300"/>
                        </a:spcBef>
                        <a:spcAft>
                          <a:spcPts val="300"/>
                        </a:spcAft>
                      </a:pPr>
                      <a:r>
                        <a:rPr lang="en-US" sz="2200" kern="0" dirty="0">
                          <a:effectLst/>
                          <a:latin typeface="Century Gothic" panose="020B0502020202020204" pitchFamily="34" charset="0"/>
                        </a:rPr>
                        <a:t>$1,250,000</a:t>
                      </a:r>
                      <a:endParaRPr lang="en-TW" sz="22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9020"/>
                      </a:srgbClr>
                    </a:solidFill>
                  </a:tcPr>
                </a:tc>
                <a:extLst>
                  <a:ext uri="{0D108BD9-81ED-4DB2-BD59-A6C34878D82A}">
                    <a16:rowId xmlns:a16="http://schemas.microsoft.com/office/drawing/2014/main" val="1241611845"/>
                  </a:ext>
                </a:extLst>
              </a:tr>
              <a:tr h="919221">
                <a:tc>
                  <a:txBody>
                    <a:bodyPr/>
                    <a:lstStyle/>
                    <a:p>
                      <a:pPr algn="ctr">
                        <a:lnSpc>
                          <a:spcPct val="107000"/>
                        </a:lnSpc>
                        <a:spcBef>
                          <a:spcPts val="300"/>
                        </a:spcBef>
                        <a:spcAft>
                          <a:spcPts val="300"/>
                        </a:spcAft>
                      </a:pPr>
                      <a:r>
                        <a:rPr lang="en-US" sz="2200" kern="0" dirty="0">
                          <a:solidFill>
                            <a:schemeClr val="tx1"/>
                          </a:solidFill>
                          <a:effectLst/>
                          <a:latin typeface="Century Gothic" panose="020B0502020202020204" pitchFamily="34" charset="0"/>
                        </a:rPr>
                        <a:t>Net Benefit</a:t>
                      </a:r>
                      <a:endParaRPr lang="en-TW" sz="2200"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373BA1">
                        <a:alpha val="34902"/>
                      </a:srgbClr>
                    </a:solidFill>
                  </a:tcPr>
                </a:tc>
                <a:tc>
                  <a:txBody>
                    <a:bodyPr/>
                    <a:lstStyle/>
                    <a:p>
                      <a:pPr algn="ctr">
                        <a:lnSpc>
                          <a:spcPct val="107000"/>
                        </a:lnSpc>
                        <a:spcBef>
                          <a:spcPts val="300"/>
                        </a:spcBef>
                        <a:spcAft>
                          <a:spcPts val="300"/>
                        </a:spcAft>
                      </a:pPr>
                      <a:r>
                        <a:rPr lang="en-US" sz="2200" kern="0">
                          <a:effectLst/>
                          <a:latin typeface="Century Gothic" panose="020B0502020202020204" pitchFamily="34" charset="0"/>
                        </a:rPr>
                        <a:t>–$1,030,000</a:t>
                      </a:r>
                      <a:endParaRPr lang="en-TW" sz="2200" kern="10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64679F">
                        <a:alpha val="9020"/>
                      </a:srgbClr>
                    </a:solidFill>
                  </a:tcPr>
                </a:tc>
                <a:tc>
                  <a:txBody>
                    <a:bodyPr/>
                    <a:lstStyle/>
                    <a:p>
                      <a:pPr algn="ctr">
                        <a:lnSpc>
                          <a:spcPct val="107000"/>
                        </a:lnSpc>
                        <a:spcBef>
                          <a:spcPts val="300"/>
                        </a:spcBef>
                        <a:spcAft>
                          <a:spcPts val="300"/>
                        </a:spcAft>
                      </a:pPr>
                      <a:r>
                        <a:rPr lang="en-US" sz="2200" kern="0">
                          <a:effectLst/>
                          <a:latin typeface="Century Gothic" panose="020B0502020202020204" pitchFamily="34" charset="0"/>
                        </a:rPr>
                        <a:t>$410,000</a:t>
                      </a:r>
                      <a:endParaRPr lang="en-TW" sz="2200" kern="10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64679F">
                        <a:alpha val="9020"/>
                      </a:srgbClr>
                    </a:solidFill>
                  </a:tcPr>
                </a:tc>
                <a:tc>
                  <a:txBody>
                    <a:bodyPr/>
                    <a:lstStyle/>
                    <a:p>
                      <a:pPr algn="ctr">
                        <a:lnSpc>
                          <a:spcPct val="107000"/>
                        </a:lnSpc>
                        <a:spcBef>
                          <a:spcPts val="300"/>
                        </a:spcBef>
                        <a:spcAft>
                          <a:spcPts val="300"/>
                        </a:spcAft>
                      </a:pPr>
                      <a:r>
                        <a:rPr lang="en-US" sz="2200" kern="0" dirty="0">
                          <a:effectLst/>
                          <a:latin typeface="Century Gothic" panose="020B0502020202020204" pitchFamily="34" charset="0"/>
                        </a:rPr>
                        <a:t>$700,000</a:t>
                      </a:r>
                      <a:endParaRPr lang="en-TW" sz="22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64679F">
                        <a:alpha val="9020"/>
                      </a:srgbClr>
                    </a:solidFill>
                  </a:tcPr>
                </a:tc>
                <a:tc>
                  <a:txBody>
                    <a:bodyPr/>
                    <a:lstStyle/>
                    <a:p>
                      <a:pPr algn="ctr">
                        <a:lnSpc>
                          <a:spcPct val="107000"/>
                        </a:lnSpc>
                        <a:spcBef>
                          <a:spcPts val="300"/>
                        </a:spcBef>
                        <a:spcAft>
                          <a:spcPts val="300"/>
                        </a:spcAft>
                      </a:pPr>
                      <a:r>
                        <a:rPr lang="en-US" sz="2200" kern="0" dirty="0">
                          <a:effectLst/>
                          <a:latin typeface="Century Gothic" panose="020B0502020202020204" pitchFamily="34" charset="0"/>
                        </a:rPr>
                        <a:t>$890,000</a:t>
                      </a:r>
                      <a:endParaRPr lang="en-TW" sz="22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64679F">
                        <a:alpha val="9020"/>
                      </a:srgbClr>
                    </a:solidFill>
                  </a:tcPr>
                </a:tc>
                <a:tc>
                  <a:txBody>
                    <a:bodyPr/>
                    <a:lstStyle/>
                    <a:p>
                      <a:pPr algn="ctr">
                        <a:lnSpc>
                          <a:spcPct val="107000"/>
                        </a:lnSpc>
                        <a:spcBef>
                          <a:spcPts val="300"/>
                        </a:spcBef>
                        <a:spcAft>
                          <a:spcPts val="300"/>
                        </a:spcAft>
                      </a:pPr>
                      <a:r>
                        <a:rPr lang="en-US" sz="2200" kern="0" dirty="0">
                          <a:effectLst/>
                          <a:latin typeface="Century Gothic" panose="020B0502020202020204" pitchFamily="34" charset="0"/>
                        </a:rPr>
                        <a:t>$1,030,000</a:t>
                      </a:r>
                      <a:endParaRPr lang="en-TW" sz="22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64679F">
                        <a:alpha val="9020"/>
                      </a:srgbClr>
                    </a:solidFill>
                  </a:tcPr>
                </a:tc>
                <a:extLst>
                  <a:ext uri="{0D108BD9-81ED-4DB2-BD59-A6C34878D82A}">
                    <a16:rowId xmlns:a16="http://schemas.microsoft.com/office/drawing/2014/main" val="4163853399"/>
                  </a:ext>
                </a:extLst>
              </a:tr>
              <a:tr h="472373">
                <a:tc>
                  <a:txBody>
                    <a:bodyPr/>
                    <a:lstStyle/>
                    <a:p>
                      <a:pPr algn="ctr">
                        <a:lnSpc>
                          <a:spcPct val="107000"/>
                        </a:lnSpc>
                        <a:spcBef>
                          <a:spcPts val="300"/>
                        </a:spcBef>
                        <a:spcAft>
                          <a:spcPts val="300"/>
                        </a:spcAft>
                      </a:pPr>
                      <a:r>
                        <a:rPr lang="en-US" altLang="zh-TW" sz="2200" kern="0" dirty="0">
                          <a:solidFill>
                            <a:schemeClr val="tx1"/>
                          </a:solidFill>
                          <a:effectLst/>
                          <a:latin typeface="Century Gothic" panose="020B0502020202020204" pitchFamily="34" charset="0"/>
                        </a:rPr>
                        <a:t>ROI</a:t>
                      </a:r>
                      <a:endParaRPr lang="en-TW" sz="2200"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373BA1">
                        <a:alpha val="34902"/>
                      </a:srgbClr>
                    </a:solidFill>
                  </a:tcPr>
                </a:tc>
                <a:tc>
                  <a:txBody>
                    <a:bodyPr/>
                    <a:lstStyle/>
                    <a:p>
                      <a:pPr algn="ctr">
                        <a:lnSpc>
                          <a:spcPct val="107000"/>
                        </a:lnSpc>
                        <a:spcBef>
                          <a:spcPts val="300"/>
                        </a:spcBef>
                        <a:spcAft>
                          <a:spcPts val="300"/>
                        </a:spcAft>
                      </a:pPr>
                      <a:r>
                        <a:rPr lang="en-US" sz="2200" kern="0">
                          <a:effectLst/>
                          <a:latin typeface="Century Gothic" panose="020B0502020202020204" pitchFamily="34" charset="0"/>
                        </a:rPr>
                        <a:t>-47%</a:t>
                      </a:r>
                      <a:endParaRPr lang="en-TW" sz="2200" kern="10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9020"/>
                      </a:srgbClr>
                    </a:solidFill>
                  </a:tcPr>
                </a:tc>
                <a:tc>
                  <a:txBody>
                    <a:bodyPr/>
                    <a:lstStyle/>
                    <a:p>
                      <a:pPr algn="ctr">
                        <a:lnSpc>
                          <a:spcPct val="107000"/>
                        </a:lnSpc>
                        <a:spcBef>
                          <a:spcPts val="300"/>
                        </a:spcBef>
                        <a:spcAft>
                          <a:spcPts val="300"/>
                        </a:spcAft>
                      </a:pPr>
                      <a:r>
                        <a:rPr lang="en-US" sz="2200" kern="0" dirty="0">
                          <a:effectLst/>
                          <a:latin typeface="Century Gothic" panose="020B0502020202020204" pitchFamily="34" charset="0"/>
                        </a:rPr>
                        <a:t>18%</a:t>
                      </a:r>
                      <a:endParaRPr lang="en-TW" sz="22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9020"/>
                      </a:srgbClr>
                    </a:solidFill>
                  </a:tcPr>
                </a:tc>
                <a:tc>
                  <a:txBody>
                    <a:bodyPr/>
                    <a:lstStyle/>
                    <a:p>
                      <a:pPr algn="ctr">
                        <a:lnSpc>
                          <a:spcPct val="107000"/>
                        </a:lnSpc>
                        <a:spcBef>
                          <a:spcPts val="300"/>
                        </a:spcBef>
                        <a:spcAft>
                          <a:spcPts val="300"/>
                        </a:spcAft>
                      </a:pPr>
                      <a:r>
                        <a:rPr lang="en-US" sz="2200" kern="0" dirty="0">
                          <a:effectLst/>
                          <a:latin typeface="Century Gothic" panose="020B0502020202020204" pitchFamily="34" charset="0"/>
                        </a:rPr>
                        <a:t>47%</a:t>
                      </a:r>
                      <a:endParaRPr lang="en-TW" sz="22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9020"/>
                      </a:srgbClr>
                    </a:solidFill>
                  </a:tcPr>
                </a:tc>
                <a:tc>
                  <a:txBody>
                    <a:bodyPr/>
                    <a:lstStyle/>
                    <a:p>
                      <a:pPr algn="ctr">
                        <a:lnSpc>
                          <a:spcPct val="107000"/>
                        </a:lnSpc>
                        <a:spcBef>
                          <a:spcPts val="300"/>
                        </a:spcBef>
                        <a:spcAft>
                          <a:spcPts val="300"/>
                        </a:spcAft>
                      </a:pPr>
                      <a:r>
                        <a:rPr lang="en-US" sz="2200" kern="0" dirty="0">
                          <a:effectLst/>
                          <a:latin typeface="Century Gothic" panose="020B0502020202020204" pitchFamily="34" charset="0"/>
                        </a:rPr>
                        <a:t>78%</a:t>
                      </a:r>
                      <a:endParaRPr lang="en-TW" sz="22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9020"/>
                      </a:srgbClr>
                    </a:solidFill>
                  </a:tcPr>
                </a:tc>
                <a:tc>
                  <a:txBody>
                    <a:bodyPr/>
                    <a:lstStyle/>
                    <a:p>
                      <a:pPr algn="ctr">
                        <a:lnSpc>
                          <a:spcPct val="107000"/>
                        </a:lnSpc>
                        <a:spcBef>
                          <a:spcPts val="300"/>
                        </a:spcBef>
                        <a:spcAft>
                          <a:spcPts val="300"/>
                        </a:spcAft>
                      </a:pPr>
                      <a:r>
                        <a:rPr lang="en-US" sz="2200" kern="0" dirty="0">
                          <a:effectLst/>
                          <a:latin typeface="Century Gothic" panose="020B0502020202020204" pitchFamily="34" charset="0"/>
                        </a:rPr>
                        <a:t>105%</a:t>
                      </a:r>
                      <a:endParaRPr lang="en-TW" sz="22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9020"/>
                      </a:srgbClr>
                    </a:solidFill>
                  </a:tcPr>
                </a:tc>
                <a:extLst>
                  <a:ext uri="{0D108BD9-81ED-4DB2-BD59-A6C34878D82A}">
                    <a16:rowId xmlns:a16="http://schemas.microsoft.com/office/drawing/2014/main" val="4225664183"/>
                  </a:ext>
                </a:extLst>
              </a:tr>
            </a:tbl>
          </a:graphicData>
        </a:graphic>
      </p:graphicFrame>
      <p:graphicFrame>
        <p:nvGraphicFramePr>
          <p:cNvPr id="15" name="Table 14">
            <a:extLst>
              <a:ext uri="{FF2B5EF4-FFF2-40B4-BE49-F238E27FC236}">
                <a16:creationId xmlns:a16="http://schemas.microsoft.com/office/drawing/2014/main" id="{24DCFA66-FDE1-A6F1-A5B9-0A0A9E2F1B08}"/>
              </a:ext>
            </a:extLst>
          </p:cNvPr>
          <p:cNvGraphicFramePr>
            <a:graphicFrameLocks noGrp="1"/>
          </p:cNvGraphicFramePr>
          <p:nvPr>
            <p:extLst>
              <p:ext uri="{D42A27DB-BD31-4B8C-83A1-F6EECF244321}">
                <p14:modId xmlns:p14="http://schemas.microsoft.com/office/powerpoint/2010/main" val="2313545602"/>
              </p:ext>
            </p:extLst>
          </p:nvPr>
        </p:nvGraphicFramePr>
        <p:xfrm>
          <a:off x="33541740" y="21740976"/>
          <a:ext cx="9963320" cy="5830172"/>
        </p:xfrm>
        <a:graphic>
          <a:graphicData uri="http://schemas.openxmlformats.org/drawingml/2006/table">
            <a:tbl>
              <a:tblPr firstRow="1" firstCol="1" bandRow="1">
                <a:tableStyleId>{10A1B5D5-9B99-4C35-A422-299274C87663}</a:tableStyleId>
              </a:tblPr>
              <a:tblGrid>
                <a:gridCol w="4525130">
                  <a:extLst>
                    <a:ext uri="{9D8B030D-6E8A-4147-A177-3AD203B41FA5}">
                      <a16:colId xmlns:a16="http://schemas.microsoft.com/office/drawing/2014/main" val="1796295569"/>
                    </a:ext>
                  </a:extLst>
                </a:gridCol>
                <a:gridCol w="1192695">
                  <a:extLst>
                    <a:ext uri="{9D8B030D-6E8A-4147-A177-3AD203B41FA5}">
                      <a16:colId xmlns:a16="http://schemas.microsoft.com/office/drawing/2014/main" val="1766062164"/>
                    </a:ext>
                  </a:extLst>
                </a:gridCol>
                <a:gridCol w="4245495">
                  <a:extLst>
                    <a:ext uri="{9D8B030D-6E8A-4147-A177-3AD203B41FA5}">
                      <a16:colId xmlns:a16="http://schemas.microsoft.com/office/drawing/2014/main" val="2886750394"/>
                    </a:ext>
                  </a:extLst>
                </a:gridCol>
              </a:tblGrid>
              <a:tr h="577269">
                <a:tc>
                  <a:txBody>
                    <a:bodyPr/>
                    <a:lstStyle/>
                    <a:p>
                      <a:pPr marL="374015" algn="ctr">
                        <a:lnSpc>
                          <a:spcPct val="100000"/>
                        </a:lnSpc>
                        <a:spcAft>
                          <a:spcPts val="800"/>
                        </a:spcAft>
                      </a:pPr>
                      <a:r>
                        <a:rPr lang="en-US" sz="2000" kern="0" dirty="0">
                          <a:solidFill>
                            <a:schemeClr val="tx1"/>
                          </a:solidFill>
                          <a:effectLst/>
                          <a:latin typeface="Century Gothic" panose="020B0502020202020204" pitchFamily="34" charset="0"/>
                        </a:rPr>
                        <a:t>Risk Description </a:t>
                      </a:r>
                      <a:endParaRPr lang="en-TW" sz="2000"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54902"/>
                      </a:srgbClr>
                    </a:solidFill>
                  </a:tcPr>
                </a:tc>
                <a:tc>
                  <a:txBody>
                    <a:bodyPr/>
                    <a:lstStyle/>
                    <a:p>
                      <a:pPr algn="ctr">
                        <a:lnSpc>
                          <a:spcPct val="100000"/>
                        </a:lnSpc>
                        <a:spcAft>
                          <a:spcPts val="800"/>
                        </a:spcAft>
                      </a:pPr>
                      <a:r>
                        <a:rPr lang="en-US" sz="2000" kern="0" dirty="0">
                          <a:solidFill>
                            <a:schemeClr val="tx1"/>
                          </a:solidFill>
                          <a:effectLst/>
                          <a:latin typeface="Century Gothic" panose="020B0502020202020204" pitchFamily="34" charset="0"/>
                        </a:rPr>
                        <a:t>Impact</a:t>
                      </a:r>
                      <a:endParaRPr lang="en-TW" sz="2000"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54902"/>
                      </a:srgbClr>
                    </a:solidFill>
                  </a:tcPr>
                </a:tc>
                <a:tc>
                  <a:txBody>
                    <a:bodyPr/>
                    <a:lstStyle/>
                    <a:p>
                      <a:pPr algn="ctr">
                        <a:lnSpc>
                          <a:spcPct val="100000"/>
                        </a:lnSpc>
                        <a:spcAft>
                          <a:spcPts val="800"/>
                        </a:spcAft>
                      </a:pPr>
                      <a:r>
                        <a:rPr lang="en-US" sz="2000" kern="0" dirty="0">
                          <a:solidFill>
                            <a:schemeClr val="tx1"/>
                          </a:solidFill>
                          <a:effectLst/>
                          <a:latin typeface="Century Gothic" panose="020B0502020202020204" pitchFamily="34" charset="0"/>
                        </a:rPr>
                        <a:t>Mitigation Strategy </a:t>
                      </a:r>
                      <a:endParaRPr lang="en-TW" sz="2000"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54902"/>
                      </a:srgbClr>
                    </a:solidFill>
                  </a:tcPr>
                </a:tc>
                <a:extLst>
                  <a:ext uri="{0D108BD9-81ED-4DB2-BD59-A6C34878D82A}">
                    <a16:rowId xmlns:a16="http://schemas.microsoft.com/office/drawing/2014/main" val="503249878"/>
                  </a:ext>
                </a:extLst>
              </a:tr>
              <a:tr h="778303">
                <a:tc>
                  <a:txBody>
                    <a:bodyPr/>
                    <a:lstStyle/>
                    <a:p>
                      <a:pPr algn="l">
                        <a:lnSpc>
                          <a:spcPct val="100000"/>
                        </a:lnSpc>
                        <a:spcAft>
                          <a:spcPts val="800"/>
                        </a:spcAft>
                      </a:pPr>
                      <a:r>
                        <a:rPr lang="en-US" sz="2000" b="0" kern="0" dirty="0">
                          <a:effectLst/>
                          <a:latin typeface="Century Gothic" panose="020B0502020202020204" pitchFamily="34" charset="0"/>
                        </a:rPr>
                        <a:t>Wrong vitals due to sensor or Bluetooth issues</a:t>
                      </a:r>
                      <a:endParaRPr lang="en-TW" sz="2000" b="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64679F">
                        <a:alpha val="9020"/>
                      </a:srgbClr>
                    </a:solidFill>
                  </a:tcPr>
                </a:tc>
                <a:tc>
                  <a:txBody>
                    <a:bodyPr/>
                    <a:lstStyle/>
                    <a:p>
                      <a:pPr algn="ctr">
                        <a:lnSpc>
                          <a:spcPct val="100000"/>
                        </a:lnSpc>
                        <a:spcAft>
                          <a:spcPts val="800"/>
                        </a:spcAft>
                      </a:pPr>
                      <a:r>
                        <a:rPr lang="en-US" sz="2000" kern="0" dirty="0">
                          <a:effectLst/>
                          <a:latin typeface="Century Gothic" panose="020B0502020202020204" pitchFamily="34" charset="0"/>
                        </a:rPr>
                        <a:t>High</a:t>
                      </a:r>
                      <a:endParaRPr lang="en-TW" sz="20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64679F">
                        <a:alpha val="9020"/>
                      </a:srgbClr>
                    </a:solidFill>
                  </a:tcPr>
                </a:tc>
                <a:tc>
                  <a:txBody>
                    <a:bodyPr/>
                    <a:lstStyle/>
                    <a:p>
                      <a:pPr algn="l">
                        <a:lnSpc>
                          <a:spcPct val="100000"/>
                        </a:lnSpc>
                        <a:spcAft>
                          <a:spcPts val="800"/>
                        </a:spcAft>
                      </a:pPr>
                      <a:r>
                        <a:rPr lang="en-US" sz="2000" kern="0" dirty="0">
                          <a:effectLst/>
                          <a:latin typeface="Century Gothic" panose="020B0502020202020204" pitchFamily="34" charset="0"/>
                        </a:rPr>
                        <a:t>Add accuracy checks and test devices regularly</a:t>
                      </a:r>
                      <a:endParaRPr lang="en-TW" sz="20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64679F">
                        <a:alpha val="9020"/>
                      </a:srgbClr>
                    </a:solidFill>
                  </a:tcPr>
                </a:tc>
                <a:extLst>
                  <a:ext uri="{0D108BD9-81ED-4DB2-BD59-A6C34878D82A}">
                    <a16:rowId xmlns:a16="http://schemas.microsoft.com/office/drawing/2014/main" val="980864441"/>
                  </a:ext>
                </a:extLst>
              </a:tr>
              <a:tr h="914400">
                <a:tc>
                  <a:txBody>
                    <a:bodyPr/>
                    <a:lstStyle/>
                    <a:p>
                      <a:pPr algn="l">
                        <a:lnSpc>
                          <a:spcPct val="100000"/>
                        </a:lnSpc>
                        <a:spcAft>
                          <a:spcPts val="800"/>
                        </a:spcAft>
                      </a:pPr>
                      <a:r>
                        <a:rPr lang="en-US" sz="2000" b="0" kern="0" dirty="0">
                          <a:effectLst/>
                          <a:latin typeface="Century Gothic" panose="020B0502020202020204" pitchFamily="34" charset="0"/>
                        </a:rPr>
                        <a:t>Battery drains quickly</a:t>
                      </a:r>
                    </a:p>
                  </a:txBody>
                  <a:tcPr marL="68580" marR="68580" marT="0" marB="0" anchor="ctr">
                    <a:solidFill>
                      <a:srgbClr val="D3198B">
                        <a:alpha val="9020"/>
                      </a:srgbClr>
                    </a:solidFill>
                  </a:tcPr>
                </a:tc>
                <a:tc>
                  <a:txBody>
                    <a:bodyPr/>
                    <a:lstStyle/>
                    <a:p>
                      <a:pPr algn="ctr">
                        <a:lnSpc>
                          <a:spcPct val="100000"/>
                        </a:lnSpc>
                        <a:spcAft>
                          <a:spcPts val="800"/>
                        </a:spcAft>
                      </a:pPr>
                      <a:r>
                        <a:rPr lang="en-US" sz="2000" kern="0" dirty="0">
                          <a:effectLst/>
                          <a:latin typeface="Century Gothic" panose="020B0502020202020204" pitchFamily="34" charset="0"/>
                        </a:rPr>
                        <a:t>Medium</a:t>
                      </a:r>
                      <a:endParaRPr lang="en-TW" sz="20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9020"/>
                      </a:srgbClr>
                    </a:solidFill>
                  </a:tcPr>
                </a:tc>
                <a:tc>
                  <a:txBody>
                    <a:bodyPr/>
                    <a:lstStyle/>
                    <a:p>
                      <a:pPr algn="l">
                        <a:lnSpc>
                          <a:spcPct val="100000"/>
                        </a:lnSpc>
                        <a:spcAft>
                          <a:spcPts val="800"/>
                        </a:spcAft>
                      </a:pPr>
                      <a:r>
                        <a:rPr lang="en-US" sz="2000" kern="0" dirty="0">
                          <a:effectLst/>
                          <a:latin typeface="Century Gothic" panose="020B0502020202020204" pitchFamily="34" charset="0"/>
                        </a:rPr>
                        <a:t>Optimize background use; let users adjust update frequency</a:t>
                      </a:r>
                      <a:endParaRPr lang="en-TW" sz="20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9020"/>
                      </a:srgbClr>
                    </a:solidFill>
                  </a:tcPr>
                </a:tc>
                <a:extLst>
                  <a:ext uri="{0D108BD9-81ED-4DB2-BD59-A6C34878D82A}">
                    <a16:rowId xmlns:a16="http://schemas.microsoft.com/office/drawing/2014/main" val="2000404572"/>
                  </a:ext>
                </a:extLst>
              </a:tr>
              <a:tr h="854765">
                <a:tc>
                  <a:txBody>
                    <a:bodyPr/>
                    <a:lstStyle/>
                    <a:p>
                      <a:pPr algn="l">
                        <a:lnSpc>
                          <a:spcPct val="100000"/>
                        </a:lnSpc>
                        <a:spcAft>
                          <a:spcPts val="800"/>
                        </a:spcAft>
                      </a:pPr>
                      <a:r>
                        <a:rPr lang="en-US" sz="2000" b="0" kern="0" dirty="0">
                          <a:effectLst/>
                          <a:latin typeface="Century Gothic" panose="020B0502020202020204" pitchFamily="34" charset="0"/>
                        </a:rPr>
                        <a:t>Wearable updates break syncing</a:t>
                      </a:r>
                    </a:p>
                  </a:txBody>
                  <a:tcPr marL="68580" marR="68580" marT="0" marB="0" anchor="ctr">
                    <a:solidFill>
                      <a:srgbClr val="64679F">
                        <a:alpha val="9020"/>
                      </a:srgbClr>
                    </a:solidFill>
                  </a:tcPr>
                </a:tc>
                <a:tc>
                  <a:txBody>
                    <a:bodyPr/>
                    <a:lstStyle/>
                    <a:p>
                      <a:pPr algn="ctr">
                        <a:lnSpc>
                          <a:spcPct val="100000"/>
                        </a:lnSpc>
                        <a:spcAft>
                          <a:spcPts val="800"/>
                        </a:spcAft>
                      </a:pPr>
                      <a:r>
                        <a:rPr lang="en-US" sz="2000" kern="0" dirty="0">
                          <a:effectLst/>
                          <a:latin typeface="Century Gothic" panose="020B0502020202020204" pitchFamily="34" charset="0"/>
                        </a:rPr>
                        <a:t>High</a:t>
                      </a:r>
                      <a:endParaRPr lang="en-TW" sz="20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64679F">
                        <a:alpha val="9020"/>
                      </a:srgbClr>
                    </a:solidFill>
                  </a:tcPr>
                </a:tc>
                <a:tc>
                  <a:txBody>
                    <a:bodyPr/>
                    <a:lstStyle/>
                    <a:p>
                      <a:pPr algn="l">
                        <a:lnSpc>
                          <a:spcPct val="100000"/>
                        </a:lnSpc>
                        <a:spcAft>
                          <a:spcPts val="800"/>
                        </a:spcAft>
                      </a:pPr>
                      <a:r>
                        <a:rPr lang="en-US" sz="2000" kern="0" dirty="0">
                          <a:effectLst/>
                          <a:latin typeface="Century Gothic" panose="020B0502020202020204" pitchFamily="34" charset="0"/>
                        </a:rPr>
                        <a:t>Test after each device update; keep SDKs updated</a:t>
                      </a:r>
                      <a:endParaRPr lang="en-TW" sz="20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64679F">
                        <a:alpha val="9020"/>
                      </a:srgbClr>
                    </a:solidFill>
                  </a:tcPr>
                </a:tc>
                <a:extLst>
                  <a:ext uri="{0D108BD9-81ED-4DB2-BD59-A6C34878D82A}">
                    <a16:rowId xmlns:a16="http://schemas.microsoft.com/office/drawing/2014/main" val="3036288132"/>
                  </a:ext>
                </a:extLst>
              </a:tr>
              <a:tr h="1047425">
                <a:tc>
                  <a:txBody>
                    <a:bodyPr/>
                    <a:lstStyle/>
                    <a:p>
                      <a:pPr algn="l">
                        <a:lnSpc>
                          <a:spcPct val="100000"/>
                        </a:lnSpc>
                        <a:spcAft>
                          <a:spcPts val="800"/>
                        </a:spcAft>
                      </a:pPr>
                      <a:r>
                        <a:rPr lang="en-US" sz="2000" b="0" kern="0" dirty="0">
                          <a:effectLst/>
                          <a:latin typeface="Century Gothic" panose="020B0502020202020204" pitchFamily="34" charset="0"/>
                        </a:rPr>
                        <a:t>Missed reminders cause non‑adherence</a:t>
                      </a:r>
                    </a:p>
                  </a:txBody>
                  <a:tcPr marL="68580" marR="68580" marT="0" marB="0" anchor="ctr">
                    <a:solidFill>
                      <a:srgbClr val="D3198B">
                        <a:alpha val="9020"/>
                      </a:srgbClr>
                    </a:solidFill>
                  </a:tcPr>
                </a:tc>
                <a:tc>
                  <a:txBody>
                    <a:bodyPr/>
                    <a:lstStyle/>
                    <a:p>
                      <a:pPr algn="ctr">
                        <a:lnSpc>
                          <a:spcPct val="100000"/>
                        </a:lnSpc>
                        <a:spcAft>
                          <a:spcPts val="800"/>
                        </a:spcAft>
                      </a:pPr>
                      <a:r>
                        <a:rPr lang="en-US" sz="2000" kern="0" dirty="0">
                          <a:effectLst/>
                          <a:latin typeface="Century Gothic" panose="020B0502020202020204" pitchFamily="34" charset="0"/>
                        </a:rPr>
                        <a:t>High</a:t>
                      </a:r>
                      <a:endParaRPr lang="en-TW" sz="20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9020"/>
                      </a:srgbClr>
                    </a:solidFill>
                  </a:tcPr>
                </a:tc>
                <a:tc>
                  <a:txBody>
                    <a:bodyPr/>
                    <a:lstStyle/>
                    <a:p>
                      <a:pPr algn="l">
                        <a:lnSpc>
                          <a:spcPct val="100000"/>
                        </a:lnSpc>
                        <a:spcAft>
                          <a:spcPts val="800"/>
                        </a:spcAft>
                      </a:pPr>
                      <a:r>
                        <a:rPr lang="en-US" sz="2000" kern="0" dirty="0">
                          <a:effectLst/>
                          <a:latin typeface="Century Gothic" panose="020B0502020202020204" pitchFamily="34" charset="0"/>
                        </a:rPr>
                        <a:t>Improve reminder reliability; enable SMS/email backup alerts</a:t>
                      </a:r>
                      <a:endParaRPr lang="en-TW" sz="20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9020"/>
                      </a:srgbClr>
                    </a:solidFill>
                  </a:tcPr>
                </a:tc>
                <a:extLst>
                  <a:ext uri="{0D108BD9-81ED-4DB2-BD59-A6C34878D82A}">
                    <a16:rowId xmlns:a16="http://schemas.microsoft.com/office/drawing/2014/main" val="751128602"/>
                  </a:ext>
                </a:extLst>
              </a:tr>
              <a:tr h="798382">
                <a:tc>
                  <a:txBody>
                    <a:bodyPr/>
                    <a:lstStyle/>
                    <a:p>
                      <a:pPr algn="l">
                        <a:lnSpc>
                          <a:spcPct val="100000"/>
                        </a:lnSpc>
                        <a:spcAft>
                          <a:spcPts val="800"/>
                        </a:spcAft>
                      </a:pPr>
                      <a:r>
                        <a:rPr lang="en-US" sz="2000" b="0" kern="0" dirty="0">
                          <a:effectLst/>
                          <a:latin typeface="Century Gothic" panose="020B0502020202020204" pitchFamily="34" charset="0"/>
                        </a:rPr>
                        <a:t>Chat/messages fail during peak load</a:t>
                      </a:r>
                    </a:p>
                  </a:txBody>
                  <a:tcPr marL="68580" marR="68580" marT="0" marB="0" anchor="ctr">
                    <a:solidFill>
                      <a:srgbClr val="64679F">
                        <a:alpha val="9020"/>
                      </a:srgbClr>
                    </a:solidFill>
                  </a:tcPr>
                </a:tc>
                <a:tc>
                  <a:txBody>
                    <a:bodyPr/>
                    <a:lstStyle/>
                    <a:p>
                      <a:pPr algn="ctr">
                        <a:lnSpc>
                          <a:spcPct val="100000"/>
                        </a:lnSpc>
                        <a:spcAft>
                          <a:spcPts val="800"/>
                        </a:spcAft>
                      </a:pPr>
                      <a:r>
                        <a:rPr lang="en-US" sz="2000" kern="0" dirty="0">
                          <a:effectLst/>
                          <a:latin typeface="Century Gothic" panose="020B0502020202020204" pitchFamily="34" charset="0"/>
                        </a:rPr>
                        <a:t>High</a:t>
                      </a:r>
                      <a:endParaRPr lang="en-TW" sz="2000" kern="100" dirty="0">
                        <a:effectLst/>
                        <a:latin typeface="Century Gothic" panose="020B0502020202020204" pitchFamily="34" charset="0"/>
                      </a:endParaRPr>
                    </a:p>
                    <a:p>
                      <a:pPr algn="ctr">
                        <a:lnSpc>
                          <a:spcPct val="100000"/>
                        </a:lnSpc>
                        <a:spcAft>
                          <a:spcPts val="800"/>
                        </a:spcAft>
                      </a:pPr>
                      <a:r>
                        <a:rPr lang="en-US" sz="2000" kern="0" dirty="0">
                          <a:effectLst/>
                          <a:latin typeface="Century Gothic" panose="020B0502020202020204" pitchFamily="34" charset="0"/>
                        </a:rPr>
                        <a:t> </a:t>
                      </a:r>
                      <a:endParaRPr lang="en-TW" sz="20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64679F">
                        <a:alpha val="9020"/>
                      </a:srgbClr>
                    </a:solidFill>
                  </a:tcPr>
                </a:tc>
                <a:tc>
                  <a:txBody>
                    <a:bodyPr/>
                    <a:lstStyle/>
                    <a:p>
                      <a:pPr algn="l">
                        <a:lnSpc>
                          <a:spcPct val="100000"/>
                        </a:lnSpc>
                        <a:spcAft>
                          <a:spcPts val="800"/>
                        </a:spcAft>
                      </a:pPr>
                      <a:r>
                        <a:rPr lang="en-US" sz="2000" kern="0" dirty="0">
                          <a:effectLst/>
                          <a:latin typeface="Century Gothic" panose="020B0502020202020204" pitchFamily="34" charset="0"/>
                        </a:rPr>
                        <a:t>Use cloud auto-scaling and retry logic</a:t>
                      </a:r>
                      <a:endParaRPr lang="en-TW" sz="20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64679F">
                        <a:alpha val="9020"/>
                      </a:srgbClr>
                    </a:solidFill>
                  </a:tcPr>
                </a:tc>
                <a:extLst>
                  <a:ext uri="{0D108BD9-81ED-4DB2-BD59-A6C34878D82A}">
                    <a16:rowId xmlns:a16="http://schemas.microsoft.com/office/drawing/2014/main" val="4218794800"/>
                  </a:ext>
                </a:extLst>
              </a:tr>
              <a:tr h="859628">
                <a:tc>
                  <a:txBody>
                    <a:bodyPr/>
                    <a:lstStyle/>
                    <a:p>
                      <a:pPr algn="l">
                        <a:lnSpc>
                          <a:spcPct val="100000"/>
                        </a:lnSpc>
                        <a:spcAft>
                          <a:spcPts val="800"/>
                        </a:spcAft>
                      </a:pPr>
                      <a:r>
                        <a:rPr lang="en-US" sz="2000" b="0" kern="0" dirty="0">
                          <a:effectLst/>
                          <a:latin typeface="Century Gothic" panose="020B0502020202020204" pitchFamily="34" charset="0"/>
                        </a:rPr>
                        <a:t>AI gives wrong or confusing advice</a:t>
                      </a:r>
                      <a:endParaRPr lang="en-TW" sz="2000" b="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9020"/>
                      </a:srgbClr>
                    </a:solidFill>
                  </a:tcPr>
                </a:tc>
                <a:tc>
                  <a:txBody>
                    <a:bodyPr/>
                    <a:lstStyle/>
                    <a:p>
                      <a:pPr algn="ctr">
                        <a:lnSpc>
                          <a:spcPct val="100000"/>
                        </a:lnSpc>
                        <a:spcAft>
                          <a:spcPts val="800"/>
                        </a:spcAft>
                      </a:pPr>
                      <a:r>
                        <a:rPr lang="en-US" sz="2000" kern="0" dirty="0">
                          <a:effectLst/>
                          <a:latin typeface="Century Gothic" panose="020B0502020202020204" pitchFamily="34" charset="0"/>
                        </a:rPr>
                        <a:t>High</a:t>
                      </a:r>
                      <a:endParaRPr lang="en-TW" sz="20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9020"/>
                      </a:srgbClr>
                    </a:solidFill>
                  </a:tcPr>
                </a:tc>
                <a:tc>
                  <a:txBody>
                    <a:bodyPr/>
                    <a:lstStyle/>
                    <a:p>
                      <a:pPr algn="l">
                        <a:lnSpc>
                          <a:spcPct val="100000"/>
                        </a:lnSpc>
                        <a:spcAft>
                          <a:spcPts val="800"/>
                        </a:spcAft>
                      </a:pPr>
                      <a:r>
                        <a:rPr lang="en-US" sz="2000" kern="0" dirty="0">
                          <a:effectLst/>
                          <a:latin typeface="Century Gothic" panose="020B0502020202020204" pitchFamily="34" charset="0"/>
                        </a:rPr>
                        <a:t>Review AI outputs; include a clear disclaimer</a:t>
                      </a:r>
                      <a:endParaRPr lang="en-TW" sz="2000" kern="100" dirty="0">
                        <a:effectLst/>
                        <a:latin typeface="Century Gothic" panose="020B0502020202020204" pitchFamily="34" charset="0"/>
                        <a:ea typeface="Aptos" panose="020B0004020202020204" pitchFamily="34" charset="0"/>
                        <a:cs typeface="Times New Roman" panose="02020603050405020304" pitchFamily="18" charset="0"/>
                      </a:endParaRPr>
                    </a:p>
                  </a:txBody>
                  <a:tcPr marL="68580" marR="68580" marT="0" marB="0" anchor="ctr">
                    <a:solidFill>
                      <a:srgbClr val="D3198B">
                        <a:alpha val="9020"/>
                      </a:srgbClr>
                    </a:solidFill>
                  </a:tcPr>
                </a:tc>
                <a:extLst>
                  <a:ext uri="{0D108BD9-81ED-4DB2-BD59-A6C34878D82A}">
                    <a16:rowId xmlns:a16="http://schemas.microsoft.com/office/drawing/2014/main" val="3104923311"/>
                  </a:ext>
                </a:extLst>
              </a:tr>
            </a:tbl>
          </a:graphicData>
        </a:graphic>
      </p:graphicFrame>
      <p:sp>
        <p:nvSpPr>
          <p:cNvPr id="34" name="TextBox 33">
            <a:extLst>
              <a:ext uri="{FF2B5EF4-FFF2-40B4-BE49-F238E27FC236}">
                <a16:creationId xmlns:a16="http://schemas.microsoft.com/office/drawing/2014/main" id="{D6220C1B-B5D2-DCAA-7131-C8F8D5FE4E87}"/>
              </a:ext>
            </a:extLst>
          </p:cNvPr>
          <p:cNvSpPr txBox="1"/>
          <p:nvPr/>
        </p:nvSpPr>
        <p:spPr>
          <a:xfrm>
            <a:off x="33390610" y="18378074"/>
            <a:ext cx="10060071" cy="1862048"/>
          </a:xfrm>
          <a:prstGeom prst="rect">
            <a:avLst/>
          </a:prstGeom>
          <a:noFill/>
        </p:spPr>
        <p:txBody>
          <a:bodyPr wrap="square">
            <a:spAutoFit/>
          </a:bodyPr>
          <a:lstStyle/>
          <a:p>
            <a:pPr marL="0" marR="0" lvl="0" indent="0" algn="l" defTabSz="4388900" rtl="0" eaLnBrk="1" fontAlgn="auto" latinLnBrk="0" hangingPunct="1">
              <a:spcBef>
                <a:spcPct val="20000"/>
              </a:spcBef>
              <a:spcAft>
                <a:spcPts val="0"/>
              </a:spcAft>
              <a:buClrTx/>
              <a:buSzTx/>
              <a:buFont typeface="Arial" pitchFamily="34" charset="0"/>
              <a:buNone/>
              <a:tabLst/>
              <a:defRPr/>
            </a:pPr>
            <a:r>
              <a:rPr kumimoji="0" lang="en-US" sz="2500" b="1" i="0" u="none" strike="noStrike" kern="1200" cap="none" spc="0" normalizeH="0" baseline="0" noProof="0" dirty="0">
                <a:ln>
                  <a:noFill/>
                </a:ln>
                <a:solidFill>
                  <a:srgbClr val="4EB3CF">
                    <a:lumMod val="50000"/>
                  </a:srgbClr>
                </a:solidFill>
                <a:effectLst/>
                <a:uLnTx/>
                <a:uFillTx/>
                <a:latin typeface="Century Gothic" panose="020B0502020202020204" pitchFamily="34" charset="0"/>
                <a:ea typeface="+mn-ea"/>
                <a:cs typeface="Times New Roman" pitchFamily="18" charset="0"/>
              </a:rPr>
              <a:t>Financial performance</a:t>
            </a:r>
            <a:r>
              <a:rPr kumimoji="0" lang="en-US" altLang="zh-TW" sz="2500" b="1" i="0" u="none" strike="noStrike" kern="1200" cap="none" spc="0" normalizeH="0" baseline="0" noProof="0" dirty="0">
                <a:ln>
                  <a:noFill/>
                </a:ln>
                <a:solidFill>
                  <a:srgbClr val="4EB3CF">
                    <a:lumMod val="50000"/>
                  </a:srgbClr>
                </a:solidFill>
                <a:effectLst/>
                <a:uLnTx/>
                <a:uFillTx/>
                <a:latin typeface="Century Gothic" panose="020B0502020202020204" pitchFamily="34" charset="0"/>
                <a:ea typeface="+mn-ea"/>
                <a:cs typeface="Times New Roman" pitchFamily="18" charset="0"/>
              </a:rPr>
              <a:t>:</a:t>
            </a:r>
            <a:endParaRPr kumimoji="0" lang="en-US" sz="2500" b="1" i="0" u="none" strike="noStrike" kern="1200" cap="none" spc="0" normalizeH="0" baseline="0" noProof="0" dirty="0">
              <a:ln>
                <a:noFill/>
              </a:ln>
              <a:solidFill>
                <a:srgbClr val="4EB3CF">
                  <a:lumMod val="50000"/>
                </a:srgbClr>
              </a:solidFill>
              <a:effectLst/>
              <a:uLnTx/>
              <a:uFillTx/>
              <a:latin typeface="Century Gothic" panose="020B0502020202020204" pitchFamily="34" charset="0"/>
              <a:ea typeface="+mn-ea"/>
              <a:cs typeface="Times New Roman" pitchFamily="18" charset="0"/>
            </a:endParaRPr>
          </a:p>
          <a:p>
            <a:pPr marL="685800" marR="0" lvl="0" indent="-342900" algn="l" defTabSz="4388900" rtl="0" eaLnBrk="1" fontAlgn="auto" latinLnBrk="0" hangingPunct="1">
              <a:spcBef>
                <a:spcPct val="20000"/>
              </a:spcBef>
              <a:spcAft>
                <a:spcPts val="0"/>
              </a:spcAft>
              <a:buClrTx/>
              <a:buSzTx/>
              <a:buFont typeface="Arial" panose="020B0604020202020204" pitchFamily="34" charset="0"/>
              <a:buChar char="•"/>
              <a:tabLst/>
              <a:defRPr/>
            </a:pPr>
            <a:r>
              <a:rPr kumimoji="0" lang="en-US" sz="2500" b="0" i="0" u="none" strike="noStrike" kern="1200" cap="none" spc="0" normalizeH="0" baseline="0" noProof="0" dirty="0">
                <a:ln>
                  <a:noFill/>
                </a:ln>
                <a:solidFill>
                  <a:srgbClr val="4EB3CF">
                    <a:lumMod val="50000"/>
                  </a:srgbClr>
                </a:solidFill>
                <a:effectLst/>
                <a:uLnTx/>
                <a:uFillTx/>
                <a:latin typeface="Century Gothic" panose="020B0502020202020204" pitchFamily="34" charset="0"/>
                <a:ea typeface="+mn-ea"/>
                <a:cs typeface="Times New Roman" pitchFamily="18" charset="0"/>
              </a:rPr>
              <a:t>Positive ROI of 105% over 5 years</a:t>
            </a:r>
          </a:p>
          <a:p>
            <a:pPr marL="685800" marR="0" lvl="0" indent="-342900" algn="l" defTabSz="4388900" rtl="0" eaLnBrk="1" fontAlgn="auto" latinLnBrk="0" hangingPunct="1">
              <a:spcBef>
                <a:spcPct val="20000"/>
              </a:spcBef>
              <a:spcAft>
                <a:spcPts val="0"/>
              </a:spcAft>
              <a:buClrTx/>
              <a:buSzTx/>
              <a:buFont typeface="Arial" panose="020B0604020202020204" pitchFamily="34" charset="0"/>
              <a:buChar char="•"/>
              <a:tabLst/>
              <a:defRPr/>
            </a:pPr>
            <a:r>
              <a:rPr kumimoji="0" lang="en-US" sz="2500" b="0" i="0" u="none" strike="noStrike" kern="1200" cap="none" spc="0" normalizeH="0" baseline="0" noProof="0" dirty="0">
                <a:ln>
                  <a:noFill/>
                </a:ln>
                <a:solidFill>
                  <a:srgbClr val="4EB3CF">
                    <a:lumMod val="50000"/>
                  </a:srgbClr>
                </a:solidFill>
                <a:effectLst/>
                <a:uLnTx/>
                <a:uFillTx/>
                <a:latin typeface="Century Gothic" panose="020B0502020202020204" pitchFamily="34" charset="0"/>
                <a:ea typeface="+mn-ea"/>
                <a:cs typeface="Times New Roman" pitchFamily="18" charset="0"/>
              </a:rPr>
              <a:t>Net Benefit grows to $1,030,000 by Year 5</a:t>
            </a:r>
          </a:p>
          <a:p>
            <a:pPr marL="685800" marR="0" lvl="0" indent="-342900" algn="l" defTabSz="4388900" rtl="0" eaLnBrk="1" fontAlgn="auto" latinLnBrk="0" hangingPunct="1">
              <a:spcBef>
                <a:spcPct val="20000"/>
              </a:spcBef>
              <a:spcAft>
                <a:spcPts val="0"/>
              </a:spcAft>
              <a:buClrTx/>
              <a:buSzTx/>
              <a:buFont typeface="Arial" panose="020B0604020202020204" pitchFamily="34" charset="0"/>
              <a:buChar char="•"/>
              <a:tabLst/>
              <a:defRPr/>
            </a:pPr>
            <a:r>
              <a:rPr kumimoji="0" lang="en-US" sz="2500" b="0" i="0" u="none" strike="noStrike" kern="1200" cap="none" spc="0" normalizeH="0" baseline="0" noProof="0" dirty="0">
                <a:ln>
                  <a:noFill/>
                </a:ln>
                <a:solidFill>
                  <a:srgbClr val="4EB3CF">
                    <a:lumMod val="50000"/>
                  </a:srgbClr>
                </a:solidFill>
                <a:effectLst/>
                <a:uLnTx/>
                <a:uFillTx/>
                <a:latin typeface="Century Gothic" panose="020B0502020202020204" pitchFamily="34" charset="0"/>
                <a:ea typeface="+mn-ea"/>
                <a:cs typeface="Times New Roman" pitchFamily="18" charset="0"/>
              </a:rPr>
              <a:t>Payback period</a:t>
            </a:r>
            <a:r>
              <a:rPr lang="zh-TW" altLang="en-US" sz="2500" dirty="0">
                <a:solidFill>
                  <a:srgbClr val="4EB3CF">
                    <a:lumMod val="50000"/>
                  </a:srgbClr>
                </a:solidFill>
                <a:latin typeface="Century Gothic" panose="020B0502020202020204" pitchFamily="34" charset="0"/>
                <a:cs typeface="Times New Roman" pitchFamily="18" charset="0"/>
              </a:rPr>
              <a:t> ≈ </a:t>
            </a:r>
            <a:r>
              <a:rPr kumimoji="0" lang="en-US" sz="2500" b="1" i="0" u="none" strike="noStrike" kern="1200" cap="none" spc="0" normalizeH="0" baseline="0" noProof="0" dirty="0">
                <a:ln>
                  <a:noFill/>
                </a:ln>
                <a:solidFill>
                  <a:srgbClr val="4EB3CF">
                    <a:lumMod val="50000"/>
                  </a:srgbClr>
                </a:solidFill>
                <a:effectLst/>
                <a:uLnTx/>
                <a:uFillTx/>
                <a:latin typeface="Century Gothic" panose="020B0502020202020204" pitchFamily="34" charset="0"/>
                <a:ea typeface="+mn-ea"/>
                <a:cs typeface="Times New Roman" pitchFamily="18" charset="0"/>
              </a:rPr>
              <a:t>2.5 years</a:t>
            </a:r>
          </a:p>
        </p:txBody>
      </p:sp>
      <p:sp>
        <p:nvSpPr>
          <p:cNvPr id="25" name="Text Placeholder 1">
            <a:extLst>
              <a:ext uri="{FF2B5EF4-FFF2-40B4-BE49-F238E27FC236}">
                <a16:creationId xmlns:a16="http://schemas.microsoft.com/office/drawing/2014/main" id="{BF1B2368-FDB0-ECB9-F808-EB764A9D8F02}"/>
              </a:ext>
            </a:extLst>
          </p:cNvPr>
          <p:cNvSpPr txBox="1">
            <a:spLocks/>
          </p:cNvSpPr>
          <p:nvPr/>
        </p:nvSpPr>
        <p:spPr>
          <a:xfrm>
            <a:off x="320505" y="29522894"/>
            <a:ext cx="10266373" cy="200052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spcBef>
                <a:spcPts val="600"/>
              </a:spcBef>
            </a:pPr>
            <a:r>
              <a:rPr lang="en-US" dirty="0"/>
              <a:t>Relying on a single sector’s limits progress and individuals feel that gap everyday. Our approach widens the impact, delivering accessible digital health support while unlocking long-term growth.</a:t>
            </a:r>
          </a:p>
        </p:txBody>
      </p:sp>
      <p:pic>
        <p:nvPicPr>
          <p:cNvPr id="44" name="Picture 43">
            <a:extLst>
              <a:ext uri="{FF2B5EF4-FFF2-40B4-BE49-F238E27FC236}">
                <a16:creationId xmlns:a16="http://schemas.microsoft.com/office/drawing/2014/main" id="{29DA0628-6A04-C4A8-D267-3CA81CFCB9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4570" y="11825571"/>
            <a:ext cx="9727863" cy="6707435"/>
          </a:xfrm>
          <a:prstGeom prst="rect">
            <a:avLst/>
          </a:prstGeom>
        </p:spPr>
      </p:pic>
      <p:sp>
        <p:nvSpPr>
          <p:cNvPr id="20" name="Text Placeholder 1">
            <a:extLst>
              <a:ext uri="{FF2B5EF4-FFF2-40B4-BE49-F238E27FC236}">
                <a16:creationId xmlns:a16="http://schemas.microsoft.com/office/drawing/2014/main" id="{B44933C8-123E-FCF5-6E1B-0C611E1CE06E}"/>
              </a:ext>
            </a:extLst>
          </p:cNvPr>
          <p:cNvSpPr txBox="1">
            <a:spLocks/>
          </p:cNvSpPr>
          <p:nvPr/>
        </p:nvSpPr>
        <p:spPr>
          <a:xfrm>
            <a:off x="320505" y="9983775"/>
            <a:ext cx="10266373" cy="161580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spcBef>
                <a:spcPts val="600"/>
              </a:spcBef>
            </a:pPr>
            <a:r>
              <a:rPr lang="en-US" dirty="0"/>
              <a:t>The firm’s projects are tied to public-sector contracts for most of its revenue. Technical skills are strong, but limited B2B2C presence. </a:t>
            </a:r>
          </a:p>
        </p:txBody>
      </p:sp>
      <p:sp>
        <p:nvSpPr>
          <p:cNvPr id="21" name="Text Placeholder 1">
            <a:extLst>
              <a:ext uri="{FF2B5EF4-FFF2-40B4-BE49-F238E27FC236}">
                <a16:creationId xmlns:a16="http://schemas.microsoft.com/office/drawing/2014/main" id="{A1765C8D-79C9-BF8C-565D-CBBFCCB22895}"/>
              </a:ext>
            </a:extLst>
          </p:cNvPr>
          <p:cNvSpPr txBox="1">
            <a:spLocks/>
          </p:cNvSpPr>
          <p:nvPr/>
        </p:nvSpPr>
        <p:spPr>
          <a:xfrm>
            <a:off x="156489" y="19518178"/>
            <a:ext cx="10594405" cy="161580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spcBef>
                <a:spcPts val="600"/>
              </a:spcBef>
            </a:pPr>
            <a:r>
              <a:rPr lang="en-US" dirty="0"/>
              <a:t>Political shifts create revenue uncertainty, slow procurement processes delay projects, and any high-profile government project failures lead to reputational damage for the organization.</a:t>
            </a:r>
          </a:p>
        </p:txBody>
      </p:sp>
      <p:pic>
        <p:nvPicPr>
          <p:cNvPr id="27" name="Picture 26">
            <a:extLst>
              <a:ext uri="{FF2B5EF4-FFF2-40B4-BE49-F238E27FC236}">
                <a16:creationId xmlns:a16="http://schemas.microsoft.com/office/drawing/2014/main" id="{16A011F4-AFF6-9DE8-3790-114B379346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15035" y="8154156"/>
            <a:ext cx="8957226" cy="5971483"/>
          </a:xfrm>
          <a:prstGeom prst="rect">
            <a:avLst/>
          </a:prstGeom>
        </p:spPr>
      </p:pic>
      <p:pic>
        <p:nvPicPr>
          <p:cNvPr id="30" name="Picture 29">
            <a:extLst>
              <a:ext uri="{FF2B5EF4-FFF2-40B4-BE49-F238E27FC236}">
                <a16:creationId xmlns:a16="http://schemas.microsoft.com/office/drawing/2014/main" id="{4F366C0B-D894-1FD1-BF3D-1EA0BFE27F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87381" y="16095381"/>
            <a:ext cx="9015359" cy="6010239"/>
          </a:xfrm>
          <a:prstGeom prst="rect">
            <a:avLst/>
          </a:prstGeom>
        </p:spPr>
      </p:pic>
      <p:pic>
        <p:nvPicPr>
          <p:cNvPr id="32" name="Picture 31">
            <a:extLst>
              <a:ext uri="{FF2B5EF4-FFF2-40B4-BE49-F238E27FC236}">
                <a16:creationId xmlns:a16="http://schemas.microsoft.com/office/drawing/2014/main" id="{4978A3A5-CFF3-C496-D6E8-9130A16A88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61982" y="24655557"/>
            <a:ext cx="9040758" cy="6408643"/>
          </a:xfrm>
          <a:prstGeom prst="rect">
            <a:avLst/>
          </a:prstGeom>
        </p:spPr>
      </p:pic>
      <p:pic>
        <p:nvPicPr>
          <p:cNvPr id="36" name="Picture 35">
            <a:extLst>
              <a:ext uri="{FF2B5EF4-FFF2-40B4-BE49-F238E27FC236}">
                <a16:creationId xmlns:a16="http://schemas.microsoft.com/office/drawing/2014/main" id="{ED6DCE25-960D-684F-E0A6-DB848E75EE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27375" y="8172147"/>
            <a:ext cx="8663722" cy="5950209"/>
          </a:xfrm>
          <a:prstGeom prst="rect">
            <a:avLst/>
          </a:prstGeom>
        </p:spPr>
      </p:pic>
      <p:pic>
        <p:nvPicPr>
          <p:cNvPr id="39" name="Picture 38">
            <a:extLst>
              <a:ext uri="{FF2B5EF4-FFF2-40B4-BE49-F238E27FC236}">
                <a16:creationId xmlns:a16="http://schemas.microsoft.com/office/drawing/2014/main" id="{885CA83E-8A50-8254-3C9F-17444D6AEC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21230" y="16091580"/>
            <a:ext cx="8663721" cy="6014039"/>
          </a:xfrm>
          <a:prstGeom prst="rect">
            <a:avLst/>
          </a:prstGeom>
        </p:spPr>
      </p:pic>
      <p:pic>
        <p:nvPicPr>
          <p:cNvPr id="28" name="Picture 27">
            <a:extLst>
              <a:ext uri="{FF2B5EF4-FFF2-40B4-BE49-F238E27FC236}">
                <a16:creationId xmlns:a16="http://schemas.microsoft.com/office/drawing/2014/main" id="{F597BF93-A689-5FA6-0384-A9036E5A01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9542" y="21249965"/>
            <a:ext cx="9882891" cy="7194744"/>
          </a:xfrm>
          <a:prstGeom prst="rect">
            <a:avLst/>
          </a:prstGeom>
        </p:spPr>
      </p:pic>
      <p:sp>
        <p:nvSpPr>
          <p:cNvPr id="31" name="Text Placeholder 9">
            <a:extLst>
              <a:ext uri="{FF2B5EF4-FFF2-40B4-BE49-F238E27FC236}">
                <a16:creationId xmlns:a16="http://schemas.microsoft.com/office/drawing/2014/main" id="{CFBA0DF5-23B4-7092-659A-B53277B2D7F0}"/>
              </a:ext>
            </a:extLst>
          </p:cNvPr>
          <p:cNvSpPr txBox="1">
            <a:spLocks/>
          </p:cNvSpPr>
          <p:nvPr/>
        </p:nvSpPr>
        <p:spPr>
          <a:xfrm>
            <a:off x="33390610" y="6381178"/>
            <a:ext cx="10265580" cy="684800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spcBef>
                <a:spcPts val="600"/>
              </a:spcBef>
            </a:pPr>
            <a:r>
              <a:rPr lang="en-US" b="1" dirty="0"/>
              <a:t>Phase 2 –  controlled rollout </a:t>
            </a:r>
          </a:p>
          <a:p>
            <a:pPr marL="685800" indent="-342900">
              <a:spcBef>
                <a:spcPts val="600"/>
              </a:spcBef>
              <a:buFont typeface="Arial" pitchFamily="34" charset="0"/>
              <a:buChar char="•"/>
            </a:pPr>
            <a:r>
              <a:rPr lang="en-US" dirty="0"/>
              <a:t>Expand access to multiple healthcare partners.</a:t>
            </a:r>
          </a:p>
          <a:p>
            <a:pPr marL="685800" indent="-342900">
              <a:spcBef>
                <a:spcPts val="600"/>
              </a:spcBef>
              <a:buFont typeface="Arial" pitchFamily="34" charset="0"/>
              <a:buChar char="•"/>
            </a:pPr>
            <a:r>
              <a:rPr lang="en-US" dirty="0"/>
              <a:t>Monitor defects, user adoption, and security logs.</a:t>
            </a:r>
          </a:p>
          <a:p>
            <a:pPr marL="685800" indent="-342900">
              <a:spcBef>
                <a:spcPts val="600"/>
              </a:spcBef>
              <a:buFont typeface="Arial" pitchFamily="34" charset="0"/>
              <a:buChar char="•"/>
            </a:pPr>
            <a:r>
              <a:rPr lang="en-US" dirty="0"/>
              <a:t>Improve performance and scalability.</a:t>
            </a:r>
          </a:p>
          <a:p>
            <a:pPr>
              <a:spcBef>
                <a:spcPts val="600"/>
              </a:spcBef>
            </a:pPr>
            <a:endParaRPr lang="en-US" dirty="0"/>
          </a:p>
          <a:p>
            <a:pPr>
              <a:spcBef>
                <a:spcPts val="600"/>
              </a:spcBef>
            </a:pPr>
            <a:r>
              <a:rPr lang="en-US" b="1" dirty="0"/>
              <a:t>Phase 3 – Full nationwide deployment</a:t>
            </a:r>
          </a:p>
          <a:p>
            <a:pPr marL="685800" indent="-342900">
              <a:spcBef>
                <a:spcPts val="600"/>
              </a:spcBef>
              <a:buFont typeface="Arial" pitchFamily="34" charset="0"/>
              <a:buChar char="•"/>
            </a:pPr>
            <a:r>
              <a:rPr lang="en-US" dirty="0"/>
              <a:t>Launch bilingual support (English/French).</a:t>
            </a:r>
          </a:p>
          <a:p>
            <a:pPr marL="685800" indent="-342900">
              <a:spcBef>
                <a:spcPts val="600"/>
              </a:spcBef>
              <a:buFont typeface="Arial" pitchFamily="34" charset="0"/>
              <a:buChar char="•"/>
            </a:pPr>
            <a:r>
              <a:rPr lang="en-US" dirty="0"/>
              <a:t>Achieve 99.9% availability and &lt; 2-second response time.</a:t>
            </a:r>
          </a:p>
          <a:p>
            <a:pPr marL="685800" indent="-342900">
              <a:spcBef>
                <a:spcPts val="600"/>
              </a:spcBef>
              <a:buFont typeface="Arial" pitchFamily="34" charset="0"/>
              <a:buChar char="•"/>
            </a:pPr>
            <a:r>
              <a:rPr lang="en-US" dirty="0"/>
              <a:t>Go-live monitoring and support escalation.</a:t>
            </a:r>
          </a:p>
          <a:p>
            <a:pPr>
              <a:spcBef>
                <a:spcPts val="600"/>
              </a:spcBef>
            </a:pPr>
            <a:endParaRPr lang="en-US" dirty="0"/>
          </a:p>
          <a:p>
            <a:pPr>
              <a:spcBef>
                <a:spcPts val="600"/>
              </a:spcBef>
            </a:pPr>
            <a:r>
              <a:rPr lang="en-US" b="1" dirty="0"/>
              <a:t>Post Go-live</a:t>
            </a:r>
          </a:p>
          <a:p>
            <a:pPr marL="685800" indent="-342900">
              <a:spcBef>
                <a:spcPts val="600"/>
              </a:spcBef>
              <a:buFont typeface="Arial" pitchFamily="34" charset="0"/>
              <a:buChar char="•"/>
            </a:pPr>
            <a:r>
              <a:rPr lang="en-US" dirty="0"/>
              <a:t>Monthly performance reviews.</a:t>
            </a:r>
          </a:p>
          <a:p>
            <a:pPr marL="685800" indent="-342900">
              <a:spcBef>
                <a:spcPts val="600"/>
              </a:spcBef>
              <a:buFont typeface="Arial" pitchFamily="34" charset="0"/>
              <a:buChar char="•"/>
            </a:pPr>
            <a:r>
              <a:rPr lang="en-US" dirty="0"/>
              <a:t>Quarterly compliance audits.</a:t>
            </a:r>
          </a:p>
          <a:p>
            <a:pPr marL="685800" indent="-342900">
              <a:spcBef>
                <a:spcPts val="600"/>
              </a:spcBef>
              <a:buFont typeface="Arial" pitchFamily="34" charset="0"/>
              <a:buChar char="•"/>
            </a:pPr>
            <a:r>
              <a:rPr lang="en-US" dirty="0"/>
              <a:t>Continuous AI model tuning with medical oversight.</a:t>
            </a:r>
          </a:p>
        </p:txBody>
      </p:sp>
    </p:spTree>
    <p:extLst>
      <p:ext uri="{BB962C8B-B14F-4D97-AF65-F5344CB8AC3E}">
        <p14:creationId xmlns:p14="http://schemas.microsoft.com/office/powerpoint/2010/main" val="2581808115"/>
      </p:ext>
    </p:extLst>
  </p:cSld>
  <p:clrMapOvr>
    <a:masterClrMapping/>
  </p:clrMapOvr>
</p:sld>
</file>

<file path=ppt/theme/theme1.xml><?xml version="1.0" encoding="utf-8"?>
<a:theme xmlns:a="http://schemas.openxmlformats.org/drawingml/2006/main" name="4-column layout">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PosterPresentations.com-36x48-Template-V0" id="{E2F04649-3BAC-894F-BCD0-91F23DABE24B}" vid="{5CDE8E82-69F4-7B41-AC2C-3738BF223988}"/>
    </a:ext>
  </a:extLst>
</a:theme>
</file>

<file path=ppt/theme/theme2.xml><?xml version="1.0" encoding="utf-8"?>
<a:theme xmlns:a="http://schemas.openxmlformats.org/drawingml/2006/main" name="1-2-1-column layou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PosterPresentations.com-36x48-Template-V0" id="{E2F04649-3BAC-894F-BCD0-91F23DABE24B}" vid="{6C10B6F8-A27A-1243-9C8F-9717799BB054}"/>
    </a:ext>
  </a:extLst>
</a:theme>
</file>

<file path=ppt/theme/theme3.xml><?xml version="1.0" encoding="utf-8"?>
<a:theme xmlns:a="http://schemas.openxmlformats.org/drawingml/2006/main" name="3-column layout">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PosterPresentations.com-36x48-Template-V0" id="{E2F04649-3BAC-894F-BCD0-91F23DABE24B}" vid="{51F6C704-BA7F-7247-BDFD-79A9A887923E}"/>
    </a:ext>
  </a:extLst>
</a:theme>
</file>

<file path=ppt/theme/theme4.xml><?xml version="1.0" encoding="utf-8"?>
<a:theme xmlns:a="http://schemas.openxmlformats.org/drawingml/2006/main" name="Minim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PosterPresentations.com-36x48-Template-V0" id="{E2F04649-3BAC-894F-BCD0-91F23DABE24B}" vid="{684A8FA1-CFAC-634B-8FF8-CD45D051384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6873</TotalTime>
  <Words>660</Words>
  <Application>Microsoft Macintosh PowerPoint</Application>
  <PresentationFormat>Custom</PresentationFormat>
  <Paragraphs>101</Paragraphs>
  <Slides>1</Slides>
  <Notes>1</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vt:i4>
      </vt:variant>
    </vt:vector>
  </HeadingPairs>
  <TitlesOfParts>
    <vt:vector size="10" baseType="lpstr">
      <vt:lpstr>Arial</vt:lpstr>
      <vt:lpstr>Arial Black</vt:lpstr>
      <vt:lpstr>Calibri</vt:lpstr>
      <vt:lpstr>Century Gothic</vt:lpstr>
      <vt:lpstr>Trebuchet MS</vt:lpstr>
      <vt:lpstr>4-column layout</vt:lpstr>
      <vt:lpstr>1-2-1-column layout</vt:lpstr>
      <vt:lpstr>3-column layout</vt:lpstr>
      <vt:lpstr>Minimal</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Microsoft Office User</cp:lastModifiedBy>
  <cp:revision>135</cp:revision>
  <dcterms:created xsi:type="dcterms:W3CDTF">2012-02-03T19:11:35Z</dcterms:created>
  <dcterms:modified xsi:type="dcterms:W3CDTF">2025-11-25T16:40:00Z</dcterms:modified>
  <cp:category>Research poster templates</cp:category>
</cp:coreProperties>
</file>